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0"/>
    <p:restoredTop sz="93740"/>
  </p:normalViewPr>
  <p:slideViewPr>
    <p:cSldViewPr snapToGrid="0">
      <p:cViewPr varScale="1">
        <p:scale>
          <a:sx n="53" d="100"/>
          <a:sy n="53" d="100"/>
        </p:scale>
        <p:origin x="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 dirty="0"/>
              <a:t>Eerst het hoofdstuk lezen! </a:t>
            </a:r>
            <a:endParaRPr dirty="0"/>
          </a:p>
          <a:p>
            <a:r>
              <a:rPr dirty="0"/>
              <a:t>We </a:t>
            </a:r>
            <a:r>
              <a:rPr dirty="0" err="1"/>
              <a:t>hebben</a:t>
            </a:r>
            <a:r>
              <a:rPr dirty="0"/>
              <a:t>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prachtig</a:t>
            </a:r>
            <a:r>
              <a:rPr dirty="0"/>
              <a:t> </a:t>
            </a:r>
            <a:r>
              <a:rPr dirty="0" err="1"/>
              <a:t>onderwerp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</a:t>
            </a:r>
            <a:r>
              <a:rPr dirty="0" err="1"/>
              <a:t>deze</a:t>
            </a:r>
            <a:r>
              <a:rPr dirty="0"/>
              <a:t> </a:t>
            </a:r>
            <a:r>
              <a:rPr dirty="0" err="1"/>
              <a:t>conferentie</a:t>
            </a:r>
            <a:r>
              <a:rPr dirty="0"/>
              <a:t>.</a:t>
            </a:r>
          </a:p>
          <a:p>
            <a:r>
              <a:rPr dirty="0"/>
              <a:t>’</a:t>
            </a:r>
            <a:r>
              <a:rPr dirty="0" err="1"/>
              <a:t>Wij</a:t>
            </a:r>
            <a:r>
              <a:rPr dirty="0"/>
              <a:t> </a:t>
            </a:r>
            <a:r>
              <a:rPr dirty="0" err="1"/>
              <a:t>zien</a:t>
            </a:r>
            <a:r>
              <a:rPr dirty="0"/>
              <a:t> </a:t>
            </a:r>
            <a:r>
              <a:rPr dirty="0" err="1"/>
              <a:t>Jezus</a:t>
            </a:r>
            <a:r>
              <a:rPr dirty="0"/>
              <a:t> (2:10) met </a:t>
            </a:r>
            <a:r>
              <a:rPr dirty="0" err="1"/>
              <a:t>heerlijkheid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eer</a:t>
            </a:r>
            <a:r>
              <a:rPr dirty="0"/>
              <a:t> </a:t>
            </a:r>
            <a:r>
              <a:rPr dirty="0" err="1"/>
              <a:t>gekroond</a:t>
            </a:r>
            <a:r>
              <a:rPr dirty="0"/>
              <a:t>’.</a:t>
            </a:r>
          </a:p>
          <a:p>
            <a:r>
              <a:rPr dirty="0"/>
              <a:t>‘</a:t>
            </a:r>
            <a:r>
              <a:rPr dirty="0" err="1"/>
              <a:t>Beschouwt</a:t>
            </a:r>
            <a:r>
              <a:rPr dirty="0"/>
              <a:t> - </a:t>
            </a:r>
            <a:r>
              <a:rPr dirty="0" err="1"/>
              <a:t>d.i.</a:t>
            </a:r>
            <a:r>
              <a:rPr dirty="0"/>
              <a:t> ‘</a:t>
            </a:r>
            <a:r>
              <a:rPr dirty="0" err="1"/>
              <a:t>richt</a:t>
            </a:r>
            <a:r>
              <a:rPr dirty="0"/>
              <a:t> </a:t>
            </a:r>
            <a:r>
              <a:rPr dirty="0" err="1"/>
              <a:t>uw</a:t>
            </a:r>
            <a:r>
              <a:rPr dirty="0"/>
              <a:t> </a:t>
            </a:r>
            <a:r>
              <a:rPr dirty="0" err="1"/>
              <a:t>aandacht</a:t>
            </a:r>
            <a:r>
              <a:rPr dirty="0"/>
              <a:t> op’, de </a:t>
            </a:r>
            <a:r>
              <a:rPr dirty="0" err="1"/>
              <a:t>apostel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hogepriester</a:t>
            </a:r>
            <a:r>
              <a:rPr dirty="0"/>
              <a:t> van </a:t>
            </a:r>
            <a:r>
              <a:rPr dirty="0" err="1"/>
              <a:t>onze</a:t>
            </a:r>
            <a:r>
              <a:rPr dirty="0"/>
              <a:t> </a:t>
            </a:r>
            <a:r>
              <a:rPr dirty="0" err="1"/>
              <a:t>belijdenis</a:t>
            </a:r>
            <a:r>
              <a:rPr dirty="0"/>
              <a:t>, </a:t>
            </a:r>
            <a:r>
              <a:rPr dirty="0" err="1"/>
              <a:t>Jezus</a:t>
            </a:r>
            <a:r>
              <a:rPr dirty="0"/>
              <a:t>’ (3:1).</a:t>
            </a:r>
          </a:p>
          <a:p>
            <a:r>
              <a:rPr dirty="0"/>
              <a:t>‘Als zag </a:t>
            </a:r>
            <a:r>
              <a:rPr dirty="0" err="1"/>
              <a:t>hij</a:t>
            </a:r>
            <a:r>
              <a:rPr dirty="0"/>
              <a:t> de </a:t>
            </a:r>
            <a:r>
              <a:rPr dirty="0" err="1"/>
              <a:t>Onzichtbare</a:t>
            </a:r>
            <a:r>
              <a:rPr dirty="0"/>
              <a:t>’, ‘Als zag </a:t>
            </a:r>
            <a:r>
              <a:rPr dirty="0" err="1"/>
              <a:t>hij</a:t>
            </a:r>
            <a:r>
              <a:rPr dirty="0"/>
              <a:t> de </a:t>
            </a:r>
            <a:r>
              <a:rPr dirty="0" err="1"/>
              <a:t>onzienlijke</a:t>
            </a:r>
            <a:r>
              <a:rPr dirty="0"/>
              <a:t>’  (11:27), </a:t>
            </a:r>
            <a:r>
              <a:rPr dirty="0" err="1"/>
              <a:t>d.i.</a:t>
            </a:r>
            <a:r>
              <a:rPr dirty="0"/>
              <a:t> </a:t>
            </a:r>
            <a:r>
              <a:rPr dirty="0" err="1"/>
              <a:t>Mozes</a:t>
            </a:r>
            <a:r>
              <a:rPr dirty="0"/>
              <a:t>.</a:t>
            </a:r>
          </a:p>
          <a:p>
            <a:r>
              <a:rPr dirty="0"/>
              <a:t>‘</a:t>
            </a:r>
            <a:r>
              <a:rPr dirty="0" err="1"/>
              <a:t>Terwijl</a:t>
            </a:r>
            <a:r>
              <a:rPr dirty="0"/>
              <a:t> </a:t>
            </a:r>
            <a:r>
              <a:rPr dirty="0" err="1"/>
              <a:t>wij</a:t>
            </a:r>
            <a:r>
              <a:rPr dirty="0"/>
              <a:t> </a:t>
            </a:r>
            <a:r>
              <a:rPr dirty="0" err="1"/>
              <a:t>zien</a:t>
            </a:r>
            <a:r>
              <a:rPr dirty="0"/>
              <a:t> op </a:t>
            </a:r>
            <a:r>
              <a:rPr dirty="0" err="1"/>
              <a:t>Jezus</a:t>
            </a:r>
            <a:r>
              <a:rPr dirty="0"/>
              <a:t>’ (12:1).</a:t>
            </a:r>
          </a:p>
          <a:p>
            <a:r>
              <a:rPr dirty="0"/>
              <a:t>Let op Hem (12:3): ‘Want let op Hem’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Geen</a:t>
            </a:r>
            <a:r>
              <a:rPr dirty="0"/>
              <a:t> </a:t>
            </a:r>
            <a:r>
              <a:rPr dirty="0" err="1"/>
              <a:t>vrede</a:t>
            </a:r>
            <a:r>
              <a:rPr dirty="0"/>
              <a:t> tot </a:t>
            </a:r>
            <a:r>
              <a:rPr dirty="0" err="1"/>
              <a:t>elke</a:t>
            </a:r>
            <a:r>
              <a:rPr dirty="0"/>
              <a:t> </a:t>
            </a:r>
            <a:r>
              <a:rPr dirty="0" err="1"/>
              <a:t>prijs</a:t>
            </a:r>
            <a:r>
              <a:rPr dirty="0"/>
              <a:t>. Het mag nooit ten </a:t>
            </a:r>
            <a:r>
              <a:rPr dirty="0" err="1"/>
              <a:t>koste</a:t>
            </a:r>
            <a:r>
              <a:rPr dirty="0"/>
              <a:t> </a:t>
            </a:r>
            <a:r>
              <a:rPr dirty="0" err="1"/>
              <a:t>gaan</a:t>
            </a:r>
            <a:r>
              <a:rPr dirty="0"/>
              <a:t> van </a:t>
            </a:r>
            <a:r>
              <a:rPr dirty="0" err="1"/>
              <a:t>heiligheid</a:t>
            </a:r>
            <a:r>
              <a:rPr dirty="0"/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We </a:t>
            </a:r>
            <a:r>
              <a:rPr dirty="0" err="1"/>
              <a:t>zullen</a:t>
            </a:r>
            <a:r>
              <a:rPr dirty="0"/>
              <a:t> </a:t>
            </a:r>
            <a:r>
              <a:rPr dirty="0" err="1"/>
              <a:t>nadenken</a:t>
            </a:r>
            <a:r>
              <a:rPr dirty="0"/>
              <a:t> over </a:t>
            </a:r>
            <a:r>
              <a:rPr dirty="0" err="1"/>
              <a:t>drie</a:t>
            </a:r>
            <a:r>
              <a:rPr dirty="0"/>
              <a:t> </a:t>
            </a:r>
            <a:r>
              <a:rPr dirty="0" err="1"/>
              <a:t>gevaren</a:t>
            </a:r>
            <a:r>
              <a:rPr dirty="0"/>
              <a:t>:</a:t>
            </a:r>
          </a:p>
          <a:p>
            <a:r>
              <a:rPr dirty="0" err="1"/>
              <a:t>Drie</a:t>
            </a:r>
            <a:r>
              <a:rPr dirty="0"/>
              <a:t> </a:t>
            </a:r>
            <a:r>
              <a:rPr dirty="0" err="1"/>
              <a:t>maal</a:t>
            </a:r>
            <a:r>
              <a:rPr dirty="0"/>
              <a:t> ‘</a:t>
            </a:r>
            <a:r>
              <a:rPr dirty="0" err="1"/>
              <a:t>dat</a:t>
            </a:r>
            <a:r>
              <a:rPr dirty="0"/>
              <a:t>’ (:15a,15b,16)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Globale</a:t>
            </a:r>
            <a:r>
              <a:rPr dirty="0"/>
              <a:t> </a:t>
            </a:r>
            <a:r>
              <a:rPr dirty="0" err="1"/>
              <a:t>indeling</a:t>
            </a:r>
            <a:r>
              <a:rPr dirty="0"/>
              <a:t>: </a:t>
            </a:r>
          </a:p>
          <a:p>
            <a:pPr marL="376115" indent="-376115">
              <a:buSzPct val="100000"/>
              <a:buAutoNum type="arabicPeriod"/>
            </a:pPr>
            <a:r>
              <a:rPr dirty="0"/>
              <a:t>het </a:t>
            </a:r>
            <a:r>
              <a:rPr dirty="0" err="1"/>
              <a:t>bestel</a:t>
            </a:r>
            <a:r>
              <a:rPr dirty="0"/>
              <a:t> van de wet</a:t>
            </a:r>
          </a:p>
          <a:p>
            <a:pPr marL="376115" indent="-376115">
              <a:buSzPct val="100000"/>
              <a:buAutoNum type="arabicPeriod"/>
            </a:pPr>
            <a:r>
              <a:rPr dirty="0"/>
              <a:t>het </a:t>
            </a:r>
            <a:r>
              <a:rPr dirty="0" err="1"/>
              <a:t>bestel</a:t>
            </a:r>
            <a:r>
              <a:rPr dirty="0"/>
              <a:t> van de </a:t>
            </a:r>
            <a:r>
              <a:rPr dirty="0" err="1"/>
              <a:t>genade</a:t>
            </a:r>
            <a:endParaRPr dirty="0"/>
          </a:p>
          <a:p>
            <a:pPr marL="376115" indent="-376115">
              <a:buSzPct val="100000"/>
              <a:buAutoNum type="arabicPeriod"/>
            </a:pPr>
            <a:r>
              <a:rPr dirty="0"/>
              <a:t>het </a:t>
            </a:r>
            <a:r>
              <a:rPr dirty="0" err="1"/>
              <a:t>toekomstige</a:t>
            </a:r>
            <a:r>
              <a:rPr dirty="0"/>
              <a:t> </a:t>
            </a:r>
            <a:r>
              <a:rPr dirty="0" err="1"/>
              <a:t>bestel</a:t>
            </a:r>
            <a:r>
              <a:rPr dirty="0"/>
              <a:t>: het </a:t>
            </a:r>
            <a:r>
              <a:rPr dirty="0" err="1"/>
              <a:t>onwankelbare</a:t>
            </a:r>
            <a:r>
              <a:rPr dirty="0"/>
              <a:t> </a:t>
            </a:r>
            <a:r>
              <a:rPr dirty="0" err="1"/>
              <a:t>koninkrijk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7999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841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De brief is </a:t>
            </a:r>
            <a:r>
              <a:rPr dirty="0" err="1"/>
              <a:t>gericht</a:t>
            </a:r>
            <a:r>
              <a:rPr dirty="0"/>
              <a:t> </a:t>
            </a:r>
            <a:r>
              <a:rPr dirty="0" err="1"/>
              <a:t>aan</a:t>
            </a:r>
            <a:r>
              <a:rPr dirty="0"/>
              <a:t> </a:t>
            </a:r>
            <a:r>
              <a:rPr dirty="0" err="1"/>
              <a:t>Joodse</a:t>
            </a:r>
            <a:r>
              <a:rPr dirty="0"/>
              <a:t> </a:t>
            </a:r>
            <a:r>
              <a:rPr dirty="0" err="1"/>
              <a:t>christenen</a:t>
            </a:r>
            <a:r>
              <a:rPr dirty="0"/>
              <a:t>. Zij </a:t>
            </a:r>
            <a:r>
              <a:rPr dirty="0" err="1"/>
              <a:t>moeten</a:t>
            </a:r>
            <a:r>
              <a:rPr dirty="0"/>
              <a:t> </a:t>
            </a:r>
            <a:r>
              <a:rPr dirty="0" err="1"/>
              <a:t>leren</a:t>
            </a:r>
            <a:r>
              <a:rPr dirty="0"/>
              <a:t> </a:t>
            </a:r>
            <a:r>
              <a:rPr dirty="0" err="1"/>
              <a:t>leven</a:t>
            </a:r>
            <a:r>
              <a:rPr dirty="0"/>
              <a:t> door </a:t>
            </a:r>
            <a:r>
              <a:rPr dirty="0" err="1"/>
              <a:t>geloof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kunnen</a:t>
            </a:r>
            <a:r>
              <a:rPr dirty="0"/>
              <a:t> </a:t>
            </a:r>
            <a:r>
              <a:rPr dirty="0" err="1"/>
              <a:t>hun</a:t>
            </a:r>
            <a:r>
              <a:rPr dirty="0"/>
              <a:t> </a:t>
            </a:r>
            <a:r>
              <a:rPr dirty="0" err="1"/>
              <a:t>niet</a:t>
            </a:r>
            <a:r>
              <a:rPr dirty="0"/>
              <a:t> </a:t>
            </a:r>
            <a:r>
              <a:rPr dirty="0" err="1"/>
              <a:t>gelovige</a:t>
            </a:r>
            <a:r>
              <a:rPr dirty="0"/>
              <a:t> </a:t>
            </a:r>
            <a:r>
              <a:rPr dirty="0" err="1"/>
              <a:t>landsgenoten</a:t>
            </a:r>
            <a:r>
              <a:rPr dirty="0"/>
              <a:t> </a:t>
            </a:r>
            <a:r>
              <a:rPr dirty="0" err="1"/>
              <a:t>niet</a:t>
            </a:r>
            <a:r>
              <a:rPr dirty="0"/>
              <a:t> </a:t>
            </a:r>
            <a:r>
              <a:rPr dirty="0" err="1"/>
              <a:t>wijzen</a:t>
            </a:r>
            <a:r>
              <a:rPr dirty="0"/>
              <a:t> op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aardse</a:t>
            </a:r>
            <a:r>
              <a:rPr dirty="0"/>
              <a:t> </a:t>
            </a:r>
            <a:r>
              <a:rPr dirty="0" err="1"/>
              <a:t>tempel</a:t>
            </a:r>
            <a:r>
              <a:rPr dirty="0"/>
              <a:t>, </a:t>
            </a:r>
            <a:r>
              <a:rPr dirty="0" err="1"/>
              <a:t>hogepriester</a:t>
            </a:r>
            <a:r>
              <a:rPr dirty="0"/>
              <a:t>, </a:t>
            </a:r>
            <a:r>
              <a:rPr dirty="0" err="1"/>
              <a:t>altaar</a:t>
            </a:r>
            <a:r>
              <a:rPr dirty="0"/>
              <a:t>, offers, </a:t>
            </a:r>
            <a:r>
              <a:rPr dirty="0" err="1"/>
              <a:t>enz</a:t>
            </a:r>
            <a:r>
              <a:rPr dirty="0"/>
              <a:t>. Er is </a:t>
            </a:r>
            <a:r>
              <a:rPr dirty="0" err="1"/>
              <a:t>niets</a:t>
            </a:r>
            <a:r>
              <a:rPr dirty="0"/>
              <a:t> </a:t>
            </a:r>
            <a:r>
              <a:rPr dirty="0" err="1"/>
              <a:t>zichtbaar</a:t>
            </a:r>
            <a:r>
              <a:rPr dirty="0"/>
              <a:t> in </a:t>
            </a:r>
            <a:r>
              <a:rPr dirty="0" err="1"/>
              <a:t>tegenstelling</a:t>
            </a:r>
            <a:r>
              <a:rPr dirty="0"/>
              <a:t> tot de </a:t>
            </a:r>
            <a:r>
              <a:rPr dirty="0" err="1"/>
              <a:t>uiterlijke</a:t>
            </a:r>
            <a:r>
              <a:rPr dirty="0"/>
              <a:t> </a:t>
            </a:r>
            <a:r>
              <a:rPr dirty="0" err="1"/>
              <a:t>eredienst</a:t>
            </a:r>
            <a:r>
              <a:rPr dirty="0"/>
              <a:t> van </a:t>
            </a:r>
            <a:r>
              <a:rPr dirty="0" err="1"/>
              <a:t>weleer</a:t>
            </a:r>
            <a:r>
              <a:rPr dirty="0"/>
              <a:t>.</a:t>
            </a:r>
          </a:p>
          <a:p>
            <a:r>
              <a:rPr dirty="0"/>
              <a:t>Ze </a:t>
            </a:r>
            <a:r>
              <a:rPr dirty="0" err="1"/>
              <a:t>hebben</a:t>
            </a:r>
            <a:r>
              <a:rPr dirty="0"/>
              <a:t> het </a:t>
            </a:r>
            <a:r>
              <a:rPr dirty="0" err="1"/>
              <a:t>zwaar</a:t>
            </a:r>
            <a:r>
              <a:rPr dirty="0"/>
              <a:t>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verduren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lopen</a:t>
            </a:r>
            <a:r>
              <a:rPr dirty="0"/>
              <a:t> </a:t>
            </a:r>
            <a:r>
              <a:rPr dirty="0" err="1"/>
              <a:t>daarom</a:t>
            </a:r>
            <a:r>
              <a:rPr dirty="0"/>
              <a:t> het </a:t>
            </a:r>
            <a:r>
              <a:rPr dirty="0" err="1"/>
              <a:t>gevaar</a:t>
            </a:r>
            <a:r>
              <a:rPr dirty="0"/>
              <a:t> om het </a:t>
            </a:r>
            <a:r>
              <a:rPr dirty="0" err="1"/>
              <a:t>christendom</a:t>
            </a:r>
            <a:r>
              <a:rPr dirty="0"/>
              <a:t> </a:t>
            </a:r>
            <a:r>
              <a:rPr dirty="0" err="1"/>
              <a:t>waarin</a:t>
            </a:r>
            <a:r>
              <a:rPr dirty="0"/>
              <a:t> Christus </a:t>
            </a:r>
            <a:r>
              <a:rPr dirty="0" err="1"/>
              <a:t>niet</a:t>
            </a:r>
            <a:r>
              <a:rPr dirty="0"/>
              <a:t> </a:t>
            </a:r>
            <a:r>
              <a:rPr dirty="0" err="1"/>
              <a:t>zichtbaar</a:t>
            </a:r>
            <a:r>
              <a:rPr dirty="0"/>
              <a:t> is, </a:t>
            </a:r>
            <a:r>
              <a:rPr dirty="0" err="1"/>
              <a:t>prijs</a:t>
            </a:r>
            <a:r>
              <a:rPr dirty="0"/>
              <a:t>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geven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terug</a:t>
            </a:r>
            <a:r>
              <a:rPr dirty="0"/>
              <a:t>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keren</a:t>
            </a:r>
            <a:r>
              <a:rPr dirty="0"/>
              <a:t> tot </a:t>
            </a:r>
            <a:r>
              <a:rPr dirty="0" err="1"/>
              <a:t>zaken</a:t>
            </a:r>
            <a:r>
              <a:rPr dirty="0"/>
              <a:t> die </a:t>
            </a:r>
            <a:r>
              <a:rPr dirty="0" err="1"/>
              <a:t>zichtbaar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tastbaar</a:t>
            </a:r>
            <a:r>
              <a:rPr dirty="0"/>
              <a:t> </a:t>
            </a:r>
            <a:r>
              <a:rPr dirty="0" err="1"/>
              <a:t>zijn</a:t>
            </a:r>
            <a:r>
              <a:rPr dirty="0"/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Schrijver </a:t>
            </a:r>
            <a:r>
              <a:rPr dirty="0" err="1"/>
              <a:t>onbekend</a:t>
            </a:r>
            <a:r>
              <a:rPr dirty="0"/>
              <a:t>: Het </a:t>
            </a:r>
            <a:r>
              <a:rPr dirty="0" err="1"/>
              <a:t>geeft</a:t>
            </a:r>
            <a:r>
              <a:rPr dirty="0"/>
              <a:t> </a:t>
            </a:r>
            <a:r>
              <a:rPr dirty="0" err="1"/>
              <a:t>geen</a:t>
            </a:r>
            <a:r>
              <a:rPr dirty="0"/>
              <a:t> pas om </a:t>
            </a:r>
            <a:r>
              <a:rPr dirty="0" err="1"/>
              <a:t>jezelf</a:t>
            </a:r>
            <a:r>
              <a:rPr dirty="0"/>
              <a:t> </a:t>
            </a:r>
            <a:r>
              <a:rPr dirty="0" err="1"/>
              <a:t>als</a:t>
            </a:r>
            <a:r>
              <a:rPr dirty="0"/>
              <a:t> </a:t>
            </a:r>
            <a:r>
              <a:rPr dirty="0" err="1"/>
              <a:t>schrijver</a:t>
            </a:r>
            <a:r>
              <a:rPr dirty="0"/>
              <a:t> ‘</a:t>
            </a:r>
            <a:r>
              <a:rPr dirty="0" err="1"/>
              <a:t>apostel</a:t>
            </a:r>
            <a:r>
              <a:rPr dirty="0"/>
              <a:t>’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noemen</a:t>
            </a:r>
            <a:r>
              <a:rPr dirty="0"/>
              <a:t> in </a:t>
            </a:r>
            <a:r>
              <a:rPr dirty="0" err="1"/>
              <a:t>een</a:t>
            </a:r>
            <a:r>
              <a:rPr dirty="0"/>
              <a:t> brief </a:t>
            </a:r>
            <a:r>
              <a:rPr dirty="0" err="1"/>
              <a:t>waarin</a:t>
            </a:r>
            <a:r>
              <a:rPr dirty="0"/>
              <a:t> Christus de </a:t>
            </a:r>
            <a:r>
              <a:rPr dirty="0" err="1"/>
              <a:t>apostel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hogepriester</a:t>
            </a:r>
            <a:r>
              <a:rPr dirty="0"/>
              <a:t> </a:t>
            </a:r>
            <a:r>
              <a:rPr dirty="0" err="1"/>
              <a:t>wordt</a:t>
            </a:r>
            <a:r>
              <a:rPr dirty="0"/>
              <a:t> </a:t>
            </a:r>
            <a:r>
              <a:rPr dirty="0" err="1"/>
              <a:t>genoemd</a:t>
            </a:r>
            <a:r>
              <a:rPr dirty="0"/>
              <a:t>.</a:t>
            </a:r>
          </a:p>
          <a:p>
            <a:r>
              <a:rPr dirty="0"/>
              <a:t>De </a:t>
            </a:r>
            <a:r>
              <a:rPr dirty="0" err="1"/>
              <a:t>Joodse</a:t>
            </a:r>
            <a:r>
              <a:rPr dirty="0"/>
              <a:t> </a:t>
            </a:r>
            <a:r>
              <a:rPr dirty="0" err="1"/>
              <a:t>oorlogen</a:t>
            </a:r>
            <a:r>
              <a:rPr dirty="0"/>
              <a:t> (66 - 70 </a:t>
            </a:r>
            <a:r>
              <a:rPr dirty="0" err="1"/>
              <a:t>na</a:t>
            </a:r>
            <a:r>
              <a:rPr dirty="0"/>
              <a:t> Christus) </a:t>
            </a:r>
            <a:r>
              <a:rPr dirty="0" err="1"/>
              <a:t>zijn</a:t>
            </a:r>
            <a:r>
              <a:rPr dirty="0"/>
              <a:t> </a:t>
            </a:r>
            <a:r>
              <a:rPr dirty="0" err="1"/>
              <a:t>nog</a:t>
            </a:r>
            <a:r>
              <a:rPr dirty="0"/>
              <a:t> </a:t>
            </a:r>
            <a:r>
              <a:rPr dirty="0" err="1"/>
              <a:t>niet</a:t>
            </a:r>
            <a:r>
              <a:rPr dirty="0"/>
              <a:t> </a:t>
            </a:r>
            <a:r>
              <a:rPr dirty="0" err="1"/>
              <a:t>begonnen</a:t>
            </a:r>
            <a:r>
              <a:rPr dirty="0"/>
              <a:t>.</a:t>
            </a:r>
          </a:p>
          <a:p>
            <a:r>
              <a:rPr dirty="0"/>
              <a:t>De </a:t>
            </a:r>
            <a:r>
              <a:rPr dirty="0" err="1"/>
              <a:t>tempel</a:t>
            </a:r>
            <a:r>
              <a:rPr dirty="0"/>
              <a:t> </a:t>
            </a:r>
            <a:r>
              <a:rPr dirty="0" err="1"/>
              <a:t>nog</a:t>
            </a:r>
            <a:r>
              <a:rPr dirty="0"/>
              <a:t> intact: ‘Wat nu oud is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verouderd</a:t>
            </a:r>
            <a:r>
              <a:rPr dirty="0"/>
              <a:t>, is </a:t>
            </a:r>
            <a:r>
              <a:rPr dirty="0" err="1"/>
              <a:t>dicht</a:t>
            </a:r>
            <a:r>
              <a:rPr dirty="0"/>
              <a:t> </a:t>
            </a:r>
            <a:r>
              <a:rPr dirty="0" err="1"/>
              <a:t>bij</a:t>
            </a:r>
            <a:r>
              <a:rPr dirty="0"/>
              <a:t> de </a:t>
            </a:r>
            <a:r>
              <a:rPr dirty="0" err="1"/>
              <a:t>verdwijning</a:t>
            </a:r>
            <a:r>
              <a:rPr dirty="0"/>
              <a:t>’ (8:13).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Hb1-11: </a:t>
            </a:r>
            <a:r>
              <a:rPr dirty="0" err="1"/>
              <a:t>Globaal</a:t>
            </a:r>
            <a:br>
              <a:rPr dirty="0"/>
            </a:br>
            <a:r>
              <a:rPr dirty="0"/>
              <a:t>De </a:t>
            </a:r>
            <a:r>
              <a:rPr dirty="0" err="1"/>
              <a:t>grootte</a:t>
            </a:r>
            <a:r>
              <a:rPr dirty="0"/>
              <a:t> van de Zoon van God: Jh2:10: ‘God </a:t>
            </a:r>
            <a:r>
              <a:rPr dirty="0" err="1"/>
              <a:t>heeft</a:t>
            </a:r>
            <a:r>
              <a:rPr dirty="0"/>
              <a:t> de </a:t>
            </a:r>
            <a:r>
              <a:rPr dirty="0" err="1"/>
              <a:t>goede</a:t>
            </a:r>
            <a:r>
              <a:rPr dirty="0"/>
              <a:t> </a:t>
            </a:r>
            <a:r>
              <a:rPr dirty="0" err="1"/>
              <a:t>wijn</a:t>
            </a:r>
            <a:r>
              <a:rPr dirty="0"/>
              <a:t> tot het </a:t>
            </a:r>
            <a:r>
              <a:rPr dirty="0" err="1"/>
              <a:t>laatst</a:t>
            </a:r>
            <a:r>
              <a:rPr dirty="0"/>
              <a:t> </a:t>
            </a:r>
            <a:r>
              <a:rPr dirty="0" err="1"/>
              <a:t>bewaard</a:t>
            </a:r>
            <a:r>
              <a:rPr dirty="0"/>
              <a:t>’: ‘u </a:t>
            </a:r>
            <a:r>
              <a:rPr dirty="0" err="1"/>
              <a:t>hebt</a:t>
            </a:r>
            <a:r>
              <a:rPr dirty="0"/>
              <a:t> de </a:t>
            </a:r>
            <a:r>
              <a:rPr dirty="0" err="1"/>
              <a:t>goede</a:t>
            </a:r>
            <a:r>
              <a:rPr dirty="0"/>
              <a:t> </a:t>
            </a:r>
            <a:r>
              <a:rPr dirty="0" err="1"/>
              <a:t>wijn</a:t>
            </a:r>
            <a:r>
              <a:rPr dirty="0"/>
              <a:t> tot nu toe </a:t>
            </a:r>
            <a:r>
              <a:rPr dirty="0" err="1"/>
              <a:t>bewaard</a:t>
            </a:r>
            <a:r>
              <a:rPr dirty="0"/>
              <a:t>’, </a:t>
            </a:r>
            <a:r>
              <a:rPr dirty="0" err="1"/>
              <a:t>zei</a:t>
            </a:r>
            <a:r>
              <a:rPr dirty="0"/>
              <a:t> de </a:t>
            </a:r>
            <a:r>
              <a:rPr dirty="0" err="1"/>
              <a:t>ceremoniemeester</a:t>
            </a:r>
            <a:r>
              <a:rPr dirty="0"/>
              <a:t> tot de </a:t>
            </a:r>
            <a:r>
              <a:rPr dirty="0" err="1"/>
              <a:t>bruidegom</a:t>
            </a:r>
            <a:r>
              <a:rPr dirty="0"/>
              <a:t> in Jh2 </a:t>
            </a:r>
            <a:r>
              <a:rPr dirty="0" err="1"/>
              <a:t>waar</a:t>
            </a:r>
            <a:r>
              <a:rPr dirty="0"/>
              <a:t> de </a:t>
            </a:r>
            <a:r>
              <a:rPr dirty="0" err="1"/>
              <a:t>Heer</a:t>
            </a:r>
            <a:r>
              <a:rPr dirty="0"/>
              <a:t> water in </a:t>
            </a:r>
            <a:r>
              <a:rPr dirty="0" err="1"/>
              <a:t>wijn</a:t>
            </a:r>
            <a:r>
              <a:rPr dirty="0"/>
              <a:t> </a:t>
            </a:r>
            <a:r>
              <a:rPr dirty="0" err="1"/>
              <a:t>veranderde</a:t>
            </a:r>
            <a:r>
              <a:rPr dirty="0"/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76115" indent="-376115">
              <a:buSzPct val="100000"/>
              <a:buAutoNum type="arabicPeriod"/>
            </a:pPr>
            <a:r>
              <a:rPr dirty="0" err="1"/>
              <a:t>Wedloop</a:t>
            </a:r>
            <a:r>
              <a:rPr dirty="0"/>
              <a:t>: </a:t>
            </a:r>
            <a:r>
              <a:rPr dirty="0" err="1"/>
              <a:t>Geïnspireerd</a:t>
            </a:r>
            <a:r>
              <a:rPr dirty="0"/>
              <a:t> door de </a:t>
            </a:r>
            <a:r>
              <a:rPr dirty="0" err="1"/>
              <a:t>geloofshelden</a:t>
            </a:r>
            <a:r>
              <a:rPr dirty="0"/>
              <a:t> </a:t>
            </a:r>
            <a:r>
              <a:rPr dirty="0" err="1"/>
              <a:t>uit</a:t>
            </a:r>
            <a:r>
              <a:rPr dirty="0"/>
              <a:t> H11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geconcentreerd</a:t>
            </a:r>
            <a:r>
              <a:rPr dirty="0"/>
              <a:t> op </a:t>
            </a:r>
            <a:r>
              <a:rPr dirty="0" err="1"/>
              <a:t>Jezus</a:t>
            </a:r>
            <a:r>
              <a:rPr dirty="0"/>
              <a:t>: de </a:t>
            </a:r>
            <a:r>
              <a:rPr dirty="0" err="1"/>
              <a:t>aanvoerder</a:t>
            </a:r>
            <a:r>
              <a:rPr dirty="0"/>
              <a:t>, </a:t>
            </a:r>
            <a:r>
              <a:rPr dirty="0" err="1"/>
              <a:t>voleinder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ons</a:t>
            </a:r>
            <a:r>
              <a:rPr dirty="0"/>
              <a:t> </a:t>
            </a:r>
            <a:r>
              <a:rPr dirty="0" err="1"/>
              <a:t>voorbeeld</a:t>
            </a:r>
            <a:endParaRPr dirty="0"/>
          </a:p>
          <a:p>
            <a:pPr marL="376115" indent="-376115">
              <a:buSzPct val="100000"/>
              <a:buAutoNum type="arabicPeriod"/>
            </a:pPr>
            <a:r>
              <a:rPr dirty="0" err="1"/>
              <a:t>Vorming</a:t>
            </a:r>
            <a:r>
              <a:rPr dirty="0"/>
              <a:t>: </a:t>
            </a:r>
            <a:r>
              <a:rPr dirty="0" err="1"/>
              <a:t>tuchtiging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de </a:t>
            </a:r>
            <a:r>
              <a:rPr dirty="0" err="1"/>
              <a:t>vrucht</a:t>
            </a:r>
            <a:r>
              <a:rPr dirty="0"/>
              <a:t> </a:t>
            </a:r>
            <a:r>
              <a:rPr dirty="0" err="1"/>
              <a:t>ervan</a:t>
            </a:r>
            <a:endParaRPr dirty="0"/>
          </a:p>
          <a:p>
            <a:pPr marL="376115" indent="-376115">
              <a:buSzPct val="100000"/>
              <a:buAutoNum type="arabicPeriod"/>
            </a:pPr>
            <a:r>
              <a:rPr dirty="0" err="1"/>
              <a:t>Hernieuwde</a:t>
            </a:r>
            <a:r>
              <a:rPr dirty="0"/>
              <a:t> </a:t>
            </a:r>
            <a:r>
              <a:rPr dirty="0" err="1"/>
              <a:t>toewijding</a:t>
            </a:r>
            <a:r>
              <a:rPr dirty="0"/>
              <a:t>: </a:t>
            </a:r>
            <a:r>
              <a:rPr dirty="0" err="1"/>
              <a:t>nadat</a:t>
            </a:r>
            <a:r>
              <a:rPr dirty="0"/>
              <a:t> we de </a:t>
            </a:r>
            <a:r>
              <a:rPr dirty="0" err="1"/>
              <a:t>moed</a:t>
            </a:r>
            <a:r>
              <a:rPr dirty="0"/>
              <a:t> </a:t>
            </a:r>
            <a:r>
              <a:rPr dirty="0" err="1"/>
              <a:t>hebben</a:t>
            </a:r>
            <a:r>
              <a:rPr dirty="0"/>
              <a:t> laten </a:t>
            </a:r>
            <a:r>
              <a:rPr dirty="0" err="1"/>
              <a:t>zinken</a:t>
            </a:r>
            <a:r>
              <a:rPr dirty="0"/>
              <a:t> </a:t>
            </a:r>
            <a:r>
              <a:rPr dirty="0" err="1"/>
              <a:t>weer</a:t>
            </a:r>
            <a:r>
              <a:rPr dirty="0"/>
              <a:t> </a:t>
            </a:r>
            <a:r>
              <a:rPr dirty="0" err="1"/>
              <a:t>hernieuwde</a:t>
            </a:r>
            <a:r>
              <a:rPr dirty="0"/>
              <a:t> </a:t>
            </a:r>
            <a:r>
              <a:rPr dirty="0" err="1"/>
              <a:t>toewijding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Het </a:t>
            </a:r>
            <a:r>
              <a:rPr dirty="0" err="1"/>
              <a:t>trefwoord</a:t>
            </a:r>
            <a:r>
              <a:rPr dirty="0"/>
              <a:t> in het </a:t>
            </a:r>
            <a:r>
              <a:rPr dirty="0" err="1"/>
              <a:t>eerste</a:t>
            </a:r>
            <a:r>
              <a:rPr dirty="0"/>
              <a:t> </a:t>
            </a:r>
            <a:r>
              <a:rPr dirty="0" err="1"/>
              <a:t>deel</a:t>
            </a:r>
            <a:r>
              <a:rPr dirty="0"/>
              <a:t> is ‘</a:t>
            </a:r>
            <a:r>
              <a:rPr dirty="0" err="1"/>
              <a:t>volharding</a:t>
            </a:r>
            <a:r>
              <a:rPr dirty="0"/>
              <a:t>’ </a:t>
            </a:r>
            <a:r>
              <a:rPr dirty="0" err="1"/>
              <a:t>en</a:t>
            </a:r>
            <a:r>
              <a:rPr dirty="0"/>
              <a:t> ‘</a:t>
            </a:r>
            <a:r>
              <a:rPr dirty="0" err="1"/>
              <a:t>verdragen</a:t>
            </a:r>
            <a:r>
              <a:rPr dirty="0"/>
              <a:t>’ (</a:t>
            </a:r>
            <a:r>
              <a:rPr dirty="0" err="1"/>
              <a:t>verdragen</a:t>
            </a:r>
            <a:r>
              <a:rPr dirty="0"/>
              <a:t> in </a:t>
            </a:r>
            <a:r>
              <a:rPr dirty="0" err="1"/>
              <a:t>vers</a:t>
            </a:r>
            <a:r>
              <a:rPr dirty="0"/>
              <a:t> 2 </a:t>
            </a:r>
            <a:r>
              <a:rPr dirty="0" err="1"/>
              <a:t>en</a:t>
            </a:r>
            <a:r>
              <a:rPr dirty="0"/>
              <a:t> 3 is van </a:t>
            </a:r>
            <a:r>
              <a:rPr dirty="0" err="1"/>
              <a:t>dezelfde</a:t>
            </a:r>
            <a:r>
              <a:rPr dirty="0"/>
              <a:t> </a:t>
            </a:r>
            <a:r>
              <a:rPr dirty="0" err="1"/>
              <a:t>stam</a:t>
            </a:r>
            <a:r>
              <a:rPr dirty="0"/>
              <a:t> </a:t>
            </a:r>
            <a:r>
              <a:rPr dirty="0" err="1"/>
              <a:t>als</a:t>
            </a:r>
            <a:r>
              <a:rPr dirty="0"/>
              <a:t> </a:t>
            </a:r>
            <a:r>
              <a:rPr dirty="0" err="1"/>
              <a:t>volharden</a:t>
            </a:r>
            <a:r>
              <a:rPr dirty="0"/>
              <a:t> in </a:t>
            </a:r>
            <a:r>
              <a:rPr dirty="0" err="1"/>
              <a:t>vers</a:t>
            </a:r>
            <a:r>
              <a:rPr dirty="0"/>
              <a:t> 1 (in het Engels </a:t>
            </a:r>
            <a:r>
              <a:rPr dirty="0" err="1"/>
              <a:t>worden</a:t>
            </a:r>
            <a:r>
              <a:rPr dirty="0"/>
              <a:t> </a:t>
            </a:r>
            <a:r>
              <a:rPr dirty="0" err="1"/>
              <a:t>beide</a:t>
            </a:r>
            <a:r>
              <a:rPr dirty="0"/>
              <a:t> </a:t>
            </a:r>
            <a:r>
              <a:rPr dirty="0" err="1"/>
              <a:t>vertaald</a:t>
            </a:r>
            <a:r>
              <a:rPr dirty="0"/>
              <a:t> met ‘endure’) met het </a:t>
            </a:r>
            <a:r>
              <a:rPr dirty="0" err="1"/>
              <a:t>zicht</a:t>
            </a:r>
            <a:r>
              <a:rPr dirty="0"/>
              <a:t> op </a:t>
            </a:r>
            <a:r>
              <a:rPr dirty="0" err="1"/>
              <a:t>Jezus</a:t>
            </a:r>
            <a:r>
              <a:rPr dirty="0"/>
              <a:t>: de </a:t>
            </a:r>
            <a:r>
              <a:rPr dirty="0" err="1"/>
              <a:t>Leidsman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Voleinder</a:t>
            </a:r>
            <a:r>
              <a:rPr dirty="0"/>
              <a:t> van </a:t>
            </a:r>
            <a:r>
              <a:rPr dirty="0" err="1"/>
              <a:t>ons</a:t>
            </a:r>
            <a:r>
              <a:rPr dirty="0"/>
              <a:t> </a:t>
            </a:r>
            <a:r>
              <a:rPr dirty="0" err="1"/>
              <a:t>geloof</a:t>
            </a:r>
            <a:r>
              <a:rPr dirty="0"/>
              <a:t>)</a:t>
            </a:r>
          </a:p>
          <a:p>
            <a:r>
              <a:rPr dirty="0"/>
              <a:t>Het </a:t>
            </a:r>
            <a:r>
              <a:rPr dirty="0" err="1"/>
              <a:t>trefwoord</a:t>
            </a:r>
            <a:r>
              <a:rPr dirty="0"/>
              <a:t> in het </a:t>
            </a:r>
            <a:r>
              <a:rPr dirty="0" err="1"/>
              <a:t>tweede</a:t>
            </a:r>
            <a:r>
              <a:rPr dirty="0"/>
              <a:t> </a:t>
            </a:r>
            <a:r>
              <a:rPr dirty="0" err="1"/>
              <a:t>deel</a:t>
            </a:r>
            <a:r>
              <a:rPr dirty="0"/>
              <a:t> is ‘</a:t>
            </a:r>
            <a:r>
              <a:rPr dirty="0" err="1"/>
              <a:t>tuchtiging</a:t>
            </a:r>
            <a:r>
              <a:rPr dirty="0"/>
              <a:t>’ (8x)</a:t>
            </a:r>
          </a:p>
          <a:p>
            <a:r>
              <a:rPr dirty="0"/>
              <a:t>Het </a:t>
            </a:r>
            <a:r>
              <a:rPr dirty="0" err="1"/>
              <a:t>trefwoord</a:t>
            </a:r>
            <a:r>
              <a:rPr dirty="0"/>
              <a:t> in het </a:t>
            </a:r>
            <a:r>
              <a:rPr dirty="0" err="1"/>
              <a:t>laatste</a:t>
            </a:r>
            <a:r>
              <a:rPr dirty="0"/>
              <a:t> </a:t>
            </a:r>
            <a:r>
              <a:rPr dirty="0" err="1"/>
              <a:t>deel</a:t>
            </a:r>
            <a:r>
              <a:rPr dirty="0"/>
              <a:t> is ‘</a:t>
            </a:r>
            <a:r>
              <a:rPr dirty="0" err="1"/>
              <a:t>jagen</a:t>
            </a:r>
            <a:r>
              <a:rPr dirty="0"/>
              <a:t>’ (</a:t>
            </a:r>
            <a:r>
              <a:rPr dirty="0" err="1"/>
              <a:t>naar</a:t>
            </a:r>
            <a:r>
              <a:rPr dirty="0"/>
              <a:t> de </a:t>
            </a:r>
            <a:r>
              <a:rPr dirty="0" err="1"/>
              <a:t>vrede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jagen</a:t>
            </a:r>
            <a:r>
              <a:rPr dirty="0"/>
              <a:t> </a:t>
            </a:r>
            <a:r>
              <a:rPr dirty="0" err="1"/>
              <a:t>naar</a:t>
            </a:r>
            <a:r>
              <a:rPr dirty="0"/>
              <a:t> de </a:t>
            </a:r>
            <a:r>
              <a:rPr dirty="0" err="1"/>
              <a:t>heiliging</a:t>
            </a:r>
            <a:r>
              <a:rPr dirty="0"/>
              <a:t>)</a:t>
            </a:r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 err="1"/>
              <a:t>Drie</a:t>
            </a:r>
            <a:r>
              <a:rPr dirty="0"/>
              <a:t> </a:t>
            </a:r>
            <a:r>
              <a:rPr dirty="0" err="1"/>
              <a:t>maal</a:t>
            </a:r>
            <a:r>
              <a:rPr dirty="0"/>
              <a:t> M</a:t>
            </a:r>
          </a:p>
          <a:p>
            <a:r>
              <a:rPr b="1" dirty="0" err="1"/>
              <a:t>Motivatie</a:t>
            </a:r>
            <a:r>
              <a:rPr dirty="0"/>
              <a:t>: Wat/</a:t>
            </a:r>
            <a:r>
              <a:rPr dirty="0" err="1"/>
              <a:t>wie</a:t>
            </a:r>
            <a:r>
              <a:rPr dirty="0"/>
              <a:t> </a:t>
            </a:r>
            <a:r>
              <a:rPr dirty="0" err="1"/>
              <a:t>motiveert</a:t>
            </a:r>
            <a:r>
              <a:rPr dirty="0"/>
              <a:t> je? </a:t>
            </a:r>
            <a:r>
              <a:rPr dirty="0" err="1"/>
              <a:t>Geïnspireerd</a:t>
            </a:r>
            <a:r>
              <a:rPr dirty="0"/>
              <a:t> door de </a:t>
            </a:r>
            <a:r>
              <a:rPr dirty="0" err="1"/>
              <a:t>wolk</a:t>
            </a:r>
            <a:r>
              <a:rPr dirty="0"/>
              <a:t> van </a:t>
            </a:r>
            <a:r>
              <a:rPr dirty="0" err="1"/>
              <a:t>getuigen</a:t>
            </a:r>
            <a:r>
              <a:rPr dirty="0"/>
              <a:t> </a:t>
            </a:r>
            <a:r>
              <a:rPr dirty="0" err="1"/>
              <a:t>enerzijds</a:t>
            </a:r>
            <a:r>
              <a:rPr dirty="0"/>
              <a:t> </a:t>
            </a:r>
            <a:r>
              <a:rPr lang="nl-NL" dirty="0"/>
              <a:t>en </a:t>
            </a:r>
            <a:r>
              <a:rPr dirty="0" err="1"/>
              <a:t>geconcentreerd</a:t>
            </a:r>
            <a:r>
              <a:rPr dirty="0"/>
              <a:t> op </a:t>
            </a:r>
            <a:r>
              <a:rPr dirty="0" err="1"/>
              <a:t>Jezus</a:t>
            </a:r>
            <a:r>
              <a:rPr dirty="0"/>
              <a:t>: de </a:t>
            </a:r>
            <a:r>
              <a:rPr dirty="0" err="1"/>
              <a:t>Overste</a:t>
            </a:r>
            <a:r>
              <a:rPr dirty="0"/>
              <a:t> </a:t>
            </a:r>
            <a:r>
              <a:rPr dirty="0" err="1"/>
              <a:t>Leidsman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Voleinder</a:t>
            </a:r>
            <a:r>
              <a:rPr dirty="0"/>
              <a:t> van het </a:t>
            </a:r>
            <a:r>
              <a:rPr dirty="0" err="1"/>
              <a:t>geloof</a:t>
            </a:r>
            <a:r>
              <a:rPr dirty="0"/>
              <a:t> die…(wat </a:t>
            </a:r>
            <a:r>
              <a:rPr dirty="0" err="1"/>
              <a:t>dreef</a:t>
            </a:r>
            <a:r>
              <a:rPr dirty="0"/>
              <a:t> de </a:t>
            </a:r>
            <a:r>
              <a:rPr dirty="0" err="1"/>
              <a:t>Heer</a:t>
            </a:r>
            <a:r>
              <a:rPr dirty="0"/>
              <a:t>?). </a:t>
            </a:r>
          </a:p>
          <a:p>
            <a:r>
              <a:rPr b="1" dirty="0" err="1"/>
              <a:t>Mentaliteit</a:t>
            </a:r>
            <a:r>
              <a:rPr dirty="0"/>
              <a:t>: Wat is je </a:t>
            </a:r>
            <a:r>
              <a:rPr dirty="0" err="1"/>
              <a:t>mentaliteit</a:t>
            </a:r>
            <a:r>
              <a:rPr dirty="0"/>
              <a:t>? </a:t>
            </a:r>
            <a:r>
              <a:rPr dirty="0" err="1"/>
              <a:t>Opgeven</a:t>
            </a:r>
            <a:r>
              <a:rPr dirty="0"/>
              <a:t> of </a:t>
            </a:r>
            <a:r>
              <a:rPr dirty="0" err="1"/>
              <a:t>doorzetten</a:t>
            </a:r>
            <a:r>
              <a:rPr dirty="0"/>
              <a:t>? (</a:t>
            </a:r>
            <a:r>
              <a:rPr dirty="0" err="1"/>
              <a:t>Verlaat</a:t>
            </a:r>
            <a:r>
              <a:rPr dirty="0"/>
              <a:t> je het </a:t>
            </a:r>
            <a:r>
              <a:rPr dirty="0" err="1"/>
              <a:t>parcours</a:t>
            </a:r>
            <a:r>
              <a:rPr dirty="0"/>
              <a:t> of…). Het is </a:t>
            </a:r>
            <a:r>
              <a:rPr dirty="0" err="1"/>
              <a:t>voor</a:t>
            </a:r>
            <a:r>
              <a:rPr dirty="0"/>
              <a:t> </a:t>
            </a:r>
            <a:r>
              <a:rPr dirty="0" err="1"/>
              <a:t>niemand</a:t>
            </a:r>
            <a:r>
              <a:rPr dirty="0"/>
              <a:t> van </a:t>
            </a:r>
            <a:r>
              <a:rPr dirty="0" err="1"/>
              <a:t>ons</a:t>
            </a:r>
            <a:r>
              <a:rPr dirty="0"/>
              <a:t> al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gelopen</a:t>
            </a:r>
            <a:r>
              <a:rPr dirty="0"/>
              <a:t> race, nee we </a:t>
            </a:r>
            <a:r>
              <a:rPr dirty="0" err="1"/>
              <a:t>lopen</a:t>
            </a:r>
            <a:r>
              <a:rPr dirty="0"/>
              <a:t> </a:t>
            </a:r>
            <a:r>
              <a:rPr dirty="0" err="1"/>
              <a:t>ons</a:t>
            </a:r>
            <a:r>
              <a:rPr dirty="0"/>
              <a:t> in het </a:t>
            </a:r>
            <a:r>
              <a:rPr dirty="0" err="1"/>
              <a:t>zweet</a:t>
            </a:r>
            <a:r>
              <a:rPr dirty="0"/>
              <a:t>. We </a:t>
            </a:r>
            <a:r>
              <a:rPr dirty="0" err="1"/>
              <a:t>zijn</a:t>
            </a:r>
            <a:r>
              <a:rPr dirty="0"/>
              <a:t> </a:t>
            </a:r>
            <a:r>
              <a:rPr dirty="0" err="1"/>
              <a:t>als</a:t>
            </a:r>
            <a:r>
              <a:rPr dirty="0"/>
              <a:t> het ware in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amfitheater</a:t>
            </a:r>
            <a:r>
              <a:rPr dirty="0"/>
              <a:t> met </a:t>
            </a:r>
            <a:r>
              <a:rPr dirty="0" err="1"/>
              <a:t>publiek</a:t>
            </a:r>
            <a:r>
              <a:rPr dirty="0"/>
              <a:t> op de tribune (Paulus </a:t>
            </a:r>
            <a:r>
              <a:rPr dirty="0" err="1"/>
              <a:t>zegt</a:t>
            </a:r>
            <a:r>
              <a:rPr dirty="0"/>
              <a:t> in 1Ko4:9: </a:t>
            </a:r>
            <a:r>
              <a:rPr i="1" dirty="0"/>
              <a:t>‘want </a:t>
            </a:r>
            <a:r>
              <a:rPr i="1" dirty="0" err="1"/>
              <a:t>wij</a:t>
            </a:r>
            <a:r>
              <a:rPr i="1" dirty="0"/>
              <a:t> </a:t>
            </a:r>
            <a:r>
              <a:rPr i="1" dirty="0" err="1"/>
              <a:t>zijn</a:t>
            </a:r>
            <a:r>
              <a:rPr i="1" dirty="0"/>
              <a:t> </a:t>
            </a:r>
            <a:r>
              <a:rPr i="1" dirty="0" err="1"/>
              <a:t>een</a:t>
            </a:r>
            <a:r>
              <a:rPr i="1" dirty="0"/>
              <a:t> </a:t>
            </a:r>
            <a:r>
              <a:rPr i="1" dirty="0" err="1"/>
              <a:t>schouwspel</a:t>
            </a:r>
            <a:r>
              <a:rPr i="1" dirty="0"/>
              <a:t> </a:t>
            </a:r>
            <a:r>
              <a:rPr i="1" dirty="0" err="1"/>
              <a:t>geworden</a:t>
            </a:r>
            <a:r>
              <a:rPr i="1" dirty="0"/>
              <a:t> </a:t>
            </a:r>
            <a:r>
              <a:rPr i="1" dirty="0" err="1"/>
              <a:t>voor</a:t>
            </a:r>
            <a:r>
              <a:rPr i="1" dirty="0"/>
              <a:t> de </a:t>
            </a:r>
            <a:r>
              <a:rPr i="1" dirty="0" err="1"/>
              <a:t>wereld</a:t>
            </a:r>
            <a:r>
              <a:rPr i="1" dirty="0"/>
              <a:t> </a:t>
            </a:r>
            <a:r>
              <a:rPr i="1" dirty="0" err="1"/>
              <a:t>en</a:t>
            </a:r>
            <a:r>
              <a:rPr i="1" dirty="0"/>
              <a:t> </a:t>
            </a:r>
            <a:r>
              <a:rPr i="1" dirty="0" err="1"/>
              <a:t>voor</a:t>
            </a:r>
            <a:r>
              <a:rPr i="1" dirty="0"/>
              <a:t> </a:t>
            </a:r>
            <a:r>
              <a:rPr i="1" dirty="0" err="1"/>
              <a:t>engelen</a:t>
            </a:r>
            <a:r>
              <a:rPr i="1" dirty="0"/>
              <a:t> </a:t>
            </a:r>
            <a:r>
              <a:rPr i="1" dirty="0" err="1"/>
              <a:t>en</a:t>
            </a:r>
            <a:r>
              <a:rPr i="1" dirty="0"/>
              <a:t> </a:t>
            </a:r>
            <a:r>
              <a:rPr i="1" dirty="0" err="1"/>
              <a:t>voor</a:t>
            </a:r>
            <a:r>
              <a:rPr i="1" dirty="0"/>
              <a:t> </a:t>
            </a:r>
            <a:r>
              <a:rPr i="1" dirty="0" err="1"/>
              <a:t>mensen</a:t>
            </a:r>
            <a:r>
              <a:rPr i="1" dirty="0"/>
              <a:t>’).</a:t>
            </a:r>
          </a:p>
          <a:p>
            <a:r>
              <a:rPr b="1" dirty="0" err="1"/>
              <a:t>Mobiliteit</a:t>
            </a:r>
            <a:r>
              <a:rPr i="1" dirty="0"/>
              <a:t>: </a:t>
            </a:r>
            <a:r>
              <a:rPr dirty="0"/>
              <a:t>Wat </a:t>
            </a:r>
            <a:r>
              <a:rPr dirty="0" err="1"/>
              <a:t>belemmert</a:t>
            </a:r>
            <a:r>
              <a:rPr dirty="0"/>
              <a:t> je </a:t>
            </a:r>
            <a:r>
              <a:rPr dirty="0" err="1"/>
              <a:t>mobiliteit</a:t>
            </a:r>
            <a:r>
              <a:rPr dirty="0"/>
              <a:t>? </a:t>
            </a:r>
            <a:r>
              <a:rPr dirty="0" err="1"/>
              <a:t>Welke</a:t>
            </a:r>
            <a:r>
              <a:rPr dirty="0"/>
              <a:t> last of </a:t>
            </a:r>
            <a:r>
              <a:rPr dirty="0" err="1"/>
              <a:t>zonde</a:t>
            </a:r>
            <a:r>
              <a:rPr dirty="0"/>
              <a:t>? Doe </a:t>
            </a:r>
            <a:r>
              <a:rPr dirty="0" err="1"/>
              <a:t>als</a:t>
            </a:r>
            <a:r>
              <a:rPr dirty="0"/>
              <a:t> de </a:t>
            </a:r>
            <a:r>
              <a:rPr dirty="0" err="1"/>
              <a:t>blinde</a:t>
            </a:r>
            <a:r>
              <a:rPr dirty="0"/>
              <a:t> </a:t>
            </a:r>
            <a:r>
              <a:rPr dirty="0" err="1"/>
              <a:t>Bartimeüs</a:t>
            </a:r>
            <a:r>
              <a:rPr dirty="0"/>
              <a:t>: </a:t>
            </a:r>
            <a:r>
              <a:rPr i="1" dirty="0"/>
              <a:t>‘</a:t>
            </a:r>
            <a:r>
              <a:rPr i="1" dirty="0" err="1"/>
              <a:t>hij</a:t>
            </a:r>
            <a:r>
              <a:rPr i="1" dirty="0"/>
              <a:t> </a:t>
            </a:r>
            <a:r>
              <a:rPr i="1" dirty="0" err="1"/>
              <a:t>wierp</a:t>
            </a:r>
            <a:r>
              <a:rPr i="1" dirty="0"/>
              <a:t> </a:t>
            </a:r>
            <a:r>
              <a:rPr i="1" dirty="0" err="1"/>
              <a:t>z’n</a:t>
            </a:r>
            <a:r>
              <a:rPr i="1" dirty="0"/>
              <a:t> </a:t>
            </a:r>
            <a:r>
              <a:rPr i="1" dirty="0" err="1"/>
              <a:t>kleed</a:t>
            </a:r>
            <a:r>
              <a:rPr i="1" dirty="0"/>
              <a:t> </a:t>
            </a:r>
            <a:r>
              <a:rPr i="1" dirty="0" err="1"/>
              <a:t>af</a:t>
            </a:r>
            <a:r>
              <a:rPr i="1" dirty="0"/>
              <a:t>, </a:t>
            </a:r>
            <a:r>
              <a:rPr i="1" dirty="0" err="1"/>
              <a:t>sprong</a:t>
            </a:r>
            <a:r>
              <a:rPr i="1" dirty="0"/>
              <a:t> op </a:t>
            </a:r>
            <a:r>
              <a:rPr i="1" dirty="0" err="1"/>
              <a:t>en</a:t>
            </a:r>
            <a:r>
              <a:rPr i="1" dirty="0"/>
              <a:t> </a:t>
            </a:r>
            <a:r>
              <a:rPr i="1" dirty="0" err="1"/>
              <a:t>kwam</a:t>
            </a:r>
            <a:r>
              <a:rPr i="1" dirty="0"/>
              <a:t> </a:t>
            </a:r>
            <a:r>
              <a:rPr i="1" dirty="0" err="1"/>
              <a:t>bij</a:t>
            </a:r>
            <a:r>
              <a:rPr i="1" dirty="0"/>
              <a:t> </a:t>
            </a:r>
            <a:r>
              <a:rPr i="1" dirty="0" err="1"/>
              <a:t>Jezus</a:t>
            </a:r>
            <a:r>
              <a:rPr i="1" dirty="0"/>
              <a:t>’ </a:t>
            </a:r>
            <a:r>
              <a:rPr dirty="0"/>
              <a:t>(Mk10:50)</a:t>
            </a:r>
          </a:p>
          <a:p>
            <a:r>
              <a:rPr dirty="0" err="1"/>
              <a:t>Kortom</a:t>
            </a:r>
            <a:r>
              <a:rPr dirty="0"/>
              <a:t>: </a:t>
            </a:r>
            <a:r>
              <a:rPr dirty="0" err="1"/>
              <a:t>drie</a:t>
            </a:r>
            <a:r>
              <a:rPr dirty="0"/>
              <a:t> </a:t>
            </a:r>
            <a:r>
              <a:rPr dirty="0" err="1"/>
              <a:t>houdingen</a:t>
            </a:r>
            <a:r>
              <a:rPr dirty="0"/>
              <a:t>:</a:t>
            </a:r>
          </a:p>
          <a:p>
            <a:pPr marL="376115" indent="-376115">
              <a:buSzPct val="100000"/>
              <a:buAutoNum type="arabicPeriod"/>
            </a:pPr>
            <a:r>
              <a:rPr dirty="0" err="1"/>
              <a:t>Afleggen</a:t>
            </a:r>
            <a:endParaRPr dirty="0"/>
          </a:p>
          <a:p>
            <a:pPr marL="376115" indent="-376115">
              <a:buSzPct val="100000"/>
              <a:buAutoNum type="arabicPeriod"/>
            </a:pPr>
            <a:r>
              <a:rPr dirty="0" err="1"/>
              <a:t>Lopen</a:t>
            </a:r>
            <a:endParaRPr dirty="0"/>
          </a:p>
          <a:p>
            <a:pPr marL="376115" indent="-376115">
              <a:buSzPct val="100000"/>
              <a:buAutoNum type="arabicPeriod"/>
            </a:pPr>
            <a:r>
              <a:rPr dirty="0" err="1"/>
              <a:t>Doelgericht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:7: U </a:t>
            </a:r>
            <a:r>
              <a:rPr dirty="0" err="1"/>
              <a:t>verdraagt</a:t>
            </a:r>
            <a:r>
              <a:rPr dirty="0"/>
              <a:t> het tot </a:t>
            </a:r>
            <a:r>
              <a:rPr dirty="0" err="1"/>
              <a:t>tuchtiging</a:t>
            </a:r>
            <a:r>
              <a:rPr dirty="0"/>
              <a:t>’ - ‘</a:t>
            </a:r>
            <a:r>
              <a:rPr dirty="0" err="1"/>
              <a:t>Houd</a:t>
            </a:r>
            <a:r>
              <a:rPr dirty="0"/>
              <a:t> vol, het </a:t>
            </a:r>
            <a:r>
              <a:rPr dirty="0" err="1"/>
              <a:t>betreft</a:t>
            </a:r>
            <a:r>
              <a:rPr dirty="0"/>
              <a:t> </a:t>
            </a:r>
            <a:r>
              <a:rPr dirty="0" err="1"/>
              <a:t>hier</a:t>
            </a:r>
            <a:r>
              <a:rPr dirty="0"/>
              <a:t> </a:t>
            </a:r>
            <a:r>
              <a:rPr dirty="0" err="1"/>
              <a:t>immers</a:t>
            </a:r>
            <a:r>
              <a:rPr dirty="0"/>
              <a:t>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leerschool</a:t>
            </a:r>
            <a:r>
              <a:rPr dirty="0"/>
              <a:t>’</a:t>
            </a:r>
          </a:p>
          <a:p>
            <a:r>
              <a:rPr dirty="0"/>
              <a:t>Wie is de Coach: De </a:t>
            </a:r>
            <a:r>
              <a:rPr dirty="0" err="1"/>
              <a:t>Heer</a:t>
            </a:r>
            <a:r>
              <a:rPr dirty="0"/>
              <a:t> (:5,6); God (:7); de Vader (:9)</a:t>
            </a:r>
          </a:p>
          <a:p>
            <a:r>
              <a:rPr dirty="0"/>
              <a:t>Tim Keller </a:t>
            </a:r>
            <a:r>
              <a:rPr dirty="0" err="1"/>
              <a:t>spreekt</a:t>
            </a:r>
            <a:r>
              <a:rPr dirty="0"/>
              <a:t> in </a:t>
            </a:r>
            <a:r>
              <a:rPr dirty="0" err="1"/>
              <a:t>zijn</a:t>
            </a:r>
            <a:r>
              <a:rPr dirty="0"/>
              <a:t> </a:t>
            </a:r>
            <a:r>
              <a:rPr dirty="0" err="1"/>
              <a:t>boek</a:t>
            </a:r>
            <a:r>
              <a:rPr dirty="0"/>
              <a:t> ‘</a:t>
            </a:r>
            <a:r>
              <a:rPr dirty="0" err="1"/>
              <a:t>Aan</a:t>
            </a:r>
            <a:r>
              <a:rPr dirty="0"/>
              <a:t> Gods hand door het </a:t>
            </a:r>
            <a:r>
              <a:rPr dirty="0" err="1"/>
              <a:t>lijden</a:t>
            </a:r>
            <a:r>
              <a:rPr dirty="0"/>
              <a:t>’ over ‘</a:t>
            </a:r>
            <a:r>
              <a:rPr dirty="0" err="1"/>
              <a:t>ontwijken</a:t>
            </a:r>
            <a:r>
              <a:rPr dirty="0"/>
              <a:t>’ (</a:t>
            </a:r>
            <a:r>
              <a:rPr dirty="0" err="1"/>
              <a:t>wegrennen</a:t>
            </a:r>
            <a:r>
              <a:rPr dirty="0"/>
              <a:t>); ‘</a:t>
            </a:r>
            <a:r>
              <a:rPr dirty="0" err="1"/>
              <a:t>ontkennen</a:t>
            </a:r>
            <a:r>
              <a:rPr dirty="0"/>
              <a:t>’ </a:t>
            </a:r>
            <a:r>
              <a:rPr dirty="0" err="1"/>
              <a:t>en</a:t>
            </a:r>
            <a:r>
              <a:rPr dirty="0"/>
              <a:t> ‘</a:t>
            </a:r>
            <a:r>
              <a:rPr dirty="0" err="1"/>
              <a:t>wanhopen</a:t>
            </a:r>
            <a:r>
              <a:rPr dirty="0"/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We </a:t>
            </a:r>
            <a:r>
              <a:rPr dirty="0" err="1"/>
              <a:t>zullen</a:t>
            </a:r>
            <a:r>
              <a:rPr dirty="0"/>
              <a:t> </a:t>
            </a:r>
            <a:r>
              <a:rPr dirty="0" err="1"/>
              <a:t>nadenken</a:t>
            </a:r>
            <a:r>
              <a:rPr dirty="0"/>
              <a:t> over de </a:t>
            </a:r>
            <a:r>
              <a:rPr dirty="0" err="1"/>
              <a:t>vraag</a:t>
            </a:r>
            <a:r>
              <a:rPr dirty="0"/>
              <a:t> ‘</a:t>
            </a:r>
            <a:r>
              <a:rPr dirty="0" err="1"/>
              <a:t>Waarom</a:t>
            </a:r>
            <a:r>
              <a:rPr dirty="0"/>
              <a:t> </a:t>
            </a:r>
            <a:r>
              <a:rPr dirty="0" err="1"/>
              <a:t>tuchtiging</a:t>
            </a:r>
            <a:r>
              <a:rPr dirty="0"/>
              <a:t>?’ Wat is het </a:t>
            </a:r>
            <a:r>
              <a:rPr dirty="0" err="1"/>
              <a:t>doel</a:t>
            </a:r>
            <a:r>
              <a:rPr dirty="0"/>
              <a:t>, wat </a:t>
            </a:r>
            <a:r>
              <a:rPr dirty="0" err="1"/>
              <a:t>beoogt</a:t>
            </a:r>
            <a:r>
              <a:rPr dirty="0"/>
              <a:t> God </a:t>
            </a:r>
            <a:r>
              <a:rPr dirty="0" err="1"/>
              <a:t>ermee</a:t>
            </a:r>
            <a:r>
              <a:rPr dirty="0"/>
              <a:t>?</a:t>
            </a:r>
          </a:p>
          <a:p>
            <a:r>
              <a:rPr dirty="0"/>
              <a:t>‘</a:t>
            </a:r>
            <a:r>
              <a:rPr dirty="0" err="1"/>
              <a:t>Eer</a:t>
            </a:r>
            <a:r>
              <a:rPr dirty="0"/>
              <a:t> </a:t>
            </a:r>
            <a:r>
              <a:rPr dirty="0" err="1"/>
              <a:t>ik</a:t>
            </a:r>
            <a:r>
              <a:rPr dirty="0"/>
              <a:t> </a:t>
            </a:r>
            <a:r>
              <a:rPr dirty="0" err="1"/>
              <a:t>verdrukt</a:t>
            </a:r>
            <a:r>
              <a:rPr dirty="0"/>
              <a:t> </a:t>
            </a:r>
            <a:r>
              <a:rPr dirty="0" err="1"/>
              <a:t>werd</a:t>
            </a:r>
            <a:r>
              <a:rPr dirty="0"/>
              <a:t>, </a:t>
            </a:r>
            <a:r>
              <a:rPr dirty="0" err="1"/>
              <a:t>dwaalde</a:t>
            </a:r>
            <a:r>
              <a:rPr dirty="0"/>
              <a:t> </a:t>
            </a:r>
            <a:r>
              <a:rPr dirty="0" err="1"/>
              <a:t>ik</a:t>
            </a:r>
            <a:r>
              <a:rPr dirty="0"/>
              <a:t>, maar nu </a:t>
            </a:r>
            <a:r>
              <a:rPr dirty="0" err="1"/>
              <a:t>onderhoud</a:t>
            </a:r>
            <a:r>
              <a:rPr dirty="0"/>
              <a:t> </a:t>
            </a:r>
            <a:r>
              <a:rPr dirty="0" err="1"/>
              <a:t>ik</a:t>
            </a:r>
            <a:r>
              <a:rPr dirty="0"/>
              <a:t> </a:t>
            </a:r>
            <a:r>
              <a:rPr dirty="0" err="1"/>
              <a:t>uw</a:t>
            </a:r>
            <a:r>
              <a:rPr dirty="0"/>
              <a:t> </a:t>
            </a:r>
            <a:r>
              <a:rPr dirty="0" err="1"/>
              <a:t>Woord</a:t>
            </a:r>
            <a:r>
              <a:rPr dirty="0"/>
              <a:t>’ - ‘neem </a:t>
            </a:r>
            <a:r>
              <a:rPr dirty="0" err="1"/>
              <a:t>ik</a:t>
            </a:r>
            <a:r>
              <a:rPr dirty="0"/>
              <a:t> </a:t>
            </a:r>
            <a:r>
              <a:rPr dirty="0" err="1"/>
              <a:t>uw</a:t>
            </a:r>
            <a:r>
              <a:rPr dirty="0"/>
              <a:t> </a:t>
            </a:r>
            <a:r>
              <a:rPr dirty="0" err="1"/>
              <a:t>Woord</a:t>
            </a:r>
            <a:r>
              <a:rPr dirty="0"/>
              <a:t> in </a:t>
            </a:r>
            <a:r>
              <a:rPr dirty="0" err="1"/>
              <a:t>acht</a:t>
            </a:r>
            <a:r>
              <a:rPr dirty="0"/>
              <a:t>’  </a:t>
            </a:r>
          </a:p>
          <a:p>
            <a:r>
              <a:rPr dirty="0"/>
              <a:t>(Ps 119:67)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2374900" y="2387600"/>
            <a:ext cx="19621500" cy="48768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2374900" y="7251700"/>
            <a:ext cx="196215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iramides van Gizeh in silhouet tegen een oranje zonsondergang"/>
          <p:cNvSpPr>
            <a:spLocks noGrp="1"/>
          </p:cNvSpPr>
          <p:nvPr>
            <p:ph type="pic" sz="quarter" idx="21"/>
          </p:nvPr>
        </p:nvSpPr>
        <p:spPr>
          <a:xfrm>
            <a:off x="13487400" y="-736600"/>
            <a:ext cx="9662406" cy="6375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Close-upfoto van een piramide in Gizeh"/>
          <p:cNvSpPr>
            <a:spLocks noGrp="1"/>
          </p:cNvSpPr>
          <p:nvPr>
            <p:ph type="pic" idx="22"/>
          </p:nvPr>
        </p:nvSpPr>
        <p:spPr>
          <a:xfrm>
            <a:off x="13111577" y="4381521"/>
            <a:ext cx="9977826" cy="151527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finx voor de piramides van Gizeh met een heldere blauwe lucht op de achtergrond"/>
          <p:cNvSpPr>
            <a:spLocks noGrp="1"/>
          </p:cNvSpPr>
          <p:nvPr>
            <p:ph type="pic" idx="23"/>
          </p:nvPr>
        </p:nvSpPr>
        <p:spPr>
          <a:xfrm>
            <a:off x="-139700" y="-25400"/>
            <a:ext cx="17310482" cy="1298497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&quot;Typ hier een citaat.&quot;"/>
          <p:cNvSpPr txBox="1">
            <a:spLocks noGrp="1"/>
          </p:cNvSpPr>
          <p:nvPr>
            <p:ph type="body" sz="quarter" idx="21"/>
          </p:nvPr>
        </p:nvSpPr>
        <p:spPr>
          <a:xfrm>
            <a:off x="2374900" y="6045200"/>
            <a:ext cx="19621500" cy="1117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"Typ hier een citaat."</a:t>
            </a:r>
          </a:p>
        </p:txBody>
      </p:sp>
      <p:sp>
        <p:nvSpPr>
          <p:cNvPr id="112" name="–Johnny Appleseed"/>
          <p:cNvSpPr txBox="1">
            <a:spLocks noGrp="1"/>
          </p:cNvSpPr>
          <p:nvPr>
            <p:ph type="body" sz="quarter" idx="22"/>
          </p:nvPr>
        </p:nvSpPr>
        <p:spPr>
          <a:xfrm>
            <a:off x="2374900" y="8953500"/>
            <a:ext cx="19621500" cy="850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1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iramides van Gizeh in silhouet tegen een oranje zonsondergang"/>
          <p:cNvSpPr>
            <a:spLocks noGrp="1"/>
          </p:cNvSpPr>
          <p:nvPr>
            <p:ph type="pic" idx="21"/>
          </p:nvPr>
        </p:nvSpPr>
        <p:spPr>
          <a:xfrm>
            <a:off x="0" y="-1816100"/>
            <a:ext cx="24384000" cy="160889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ramides van Gizeh in silhouet tegen een oranje zonsondergang"/>
          <p:cNvSpPr>
            <a:spLocks noGrp="1"/>
          </p:cNvSpPr>
          <p:nvPr>
            <p:ph type="pic" idx="21"/>
          </p:nvPr>
        </p:nvSpPr>
        <p:spPr>
          <a:xfrm>
            <a:off x="2273300" y="-3352800"/>
            <a:ext cx="19850100" cy="1294656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kst"/>
          <p:cNvSpPr txBox="1">
            <a:spLocks noGrp="1"/>
          </p:cNvSpPr>
          <p:nvPr>
            <p:ph type="title"/>
          </p:nvPr>
        </p:nvSpPr>
        <p:spPr>
          <a:xfrm>
            <a:off x="2374900" y="9080500"/>
            <a:ext cx="19621500" cy="1905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Titeltekst</a:t>
            </a:r>
          </a:p>
        </p:txBody>
      </p:sp>
      <p:sp>
        <p:nvSpPr>
          <p:cNvPr id="2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2374900" y="11010900"/>
            <a:ext cx="19621500" cy="1930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 txBox="1">
            <a:spLocks noGrp="1"/>
          </p:cNvSpPr>
          <p:nvPr>
            <p:ph type="title"/>
          </p:nvPr>
        </p:nvSpPr>
        <p:spPr>
          <a:xfrm>
            <a:off x="2374900" y="5143500"/>
            <a:ext cx="19621500" cy="3429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Titeltekst</a:t>
            </a:r>
          </a:p>
        </p:txBody>
      </p:sp>
      <p:sp>
        <p:nvSpPr>
          <p:cNvPr id="3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ramides van Gizeh in silhouet tegen een oranje zonsondergang"/>
          <p:cNvSpPr>
            <a:spLocks noGrp="1"/>
          </p:cNvSpPr>
          <p:nvPr>
            <p:ph type="pic" idx="21"/>
          </p:nvPr>
        </p:nvSpPr>
        <p:spPr>
          <a:xfrm>
            <a:off x="10998200" y="1930400"/>
            <a:ext cx="15167286" cy="1000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kst"/>
          <p:cNvSpPr txBox="1">
            <a:spLocks noGrp="1"/>
          </p:cNvSpPr>
          <p:nvPr>
            <p:ph type="title"/>
          </p:nvPr>
        </p:nvSpPr>
        <p:spPr>
          <a:xfrm>
            <a:off x="1816100" y="1943100"/>
            <a:ext cx="10502900" cy="5626100"/>
          </a:xfrm>
          <a:prstGeom prst="rect">
            <a:avLst/>
          </a:prstGeom>
        </p:spPr>
        <p:txBody>
          <a:bodyPr anchor="b"/>
          <a:lstStyle>
            <a:lvl1pPr algn="ctr">
              <a:defRPr sz="9400"/>
            </a:lvl1pPr>
          </a:lstStyle>
          <a:p>
            <a:r>
              <a:t>Titeltekst</a:t>
            </a:r>
          </a:p>
        </p:txBody>
      </p:sp>
      <p:sp>
        <p:nvSpPr>
          <p:cNvPr id="4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816100" y="7556500"/>
            <a:ext cx="10502900" cy="4216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Titeltekst</a:t>
            </a:r>
          </a:p>
        </p:txBody>
      </p:sp>
      <p:sp>
        <p:nvSpPr>
          <p:cNvPr id="4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Titeltekst</a:t>
            </a:r>
          </a:p>
        </p:txBody>
      </p:sp>
      <p:sp>
        <p:nvSpPr>
          <p:cNvPr id="57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74900" y="4127500"/>
            <a:ext cx="19621500" cy="8191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.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iramides van Gizeh in silhouet tegen een oranje zonsondergang"/>
          <p:cNvSpPr>
            <a:spLocks noGrp="1"/>
          </p:cNvSpPr>
          <p:nvPr>
            <p:ph type="pic" sz="half" idx="21"/>
          </p:nvPr>
        </p:nvSpPr>
        <p:spPr>
          <a:xfrm>
            <a:off x="10109200" y="3606800"/>
            <a:ext cx="12472592" cy="8382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kst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Titeltekst</a:t>
            </a:r>
          </a:p>
        </p:txBody>
      </p:sp>
      <p:sp>
        <p:nvSpPr>
          <p:cNvPr id="67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3900"/>
              </a:spcBef>
              <a:buBlip>
                <a:blip r:embed="rId2"/>
              </a:buBlip>
              <a:defRPr sz="4200"/>
            </a:lvl1pPr>
            <a:lvl2pPr marL="1066800" indent="-533400">
              <a:spcBef>
                <a:spcPts val="3900"/>
              </a:spcBef>
              <a:buBlip>
                <a:blip r:embed="rId2"/>
              </a:buBlip>
              <a:defRPr sz="4200"/>
            </a:lvl2pPr>
            <a:lvl3pPr marL="1600200" indent="-533400">
              <a:spcBef>
                <a:spcPts val="3900"/>
              </a:spcBef>
              <a:buBlip>
                <a:blip r:embed="rId2"/>
              </a:buBlip>
              <a:defRPr sz="4200"/>
            </a:lvl3pPr>
            <a:lvl4pPr marL="2133600" indent="-533400">
              <a:spcBef>
                <a:spcPts val="3900"/>
              </a:spcBef>
              <a:buBlip>
                <a:blip r:embed="rId2"/>
              </a:buBlip>
              <a:defRPr sz="4200"/>
            </a:lvl4pPr>
            <a:lvl5pPr marL="2667000" indent="-5334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, opsommingstekens en livevideo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eltekst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Titeltekst</a:t>
            </a:r>
          </a:p>
        </p:txBody>
      </p:sp>
      <p:sp>
        <p:nvSpPr>
          <p:cNvPr id="76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3900"/>
              </a:spcBef>
              <a:buBlip>
                <a:blip r:embed="rId2"/>
              </a:buBlip>
              <a:defRPr sz="4200"/>
            </a:lvl1pPr>
            <a:lvl2pPr marL="1066800" indent="-533400">
              <a:spcBef>
                <a:spcPts val="3900"/>
              </a:spcBef>
              <a:buBlip>
                <a:blip r:embed="rId2"/>
              </a:buBlip>
              <a:defRPr sz="4200"/>
            </a:lvl2pPr>
            <a:lvl3pPr marL="1600200" indent="-533400">
              <a:spcBef>
                <a:spcPts val="3900"/>
              </a:spcBef>
              <a:buBlip>
                <a:blip r:embed="rId2"/>
              </a:buBlip>
              <a:defRPr sz="4200"/>
            </a:lvl3pPr>
            <a:lvl4pPr marL="2133600" indent="-533400">
              <a:spcBef>
                <a:spcPts val="3900"/>
              </a:spcBef>
              <a:buBlip>
                <a:blip r:embed="rId2"/>
              </a:buBlip>
              <a:defRPr sz="4200"/>
            </a:lvl4pPr>
            <a:lvl5pPr marL="2667000" indent="-5334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, opsommingstekens en livevideo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eltekst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Titeltekst</a:t>
            </a:r>
          </a:p>
        </p:txBody>
      </p:sp>
      <p:sp>
        <p:nvSpPr>
          <p:cNvPr id="85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3900"/>
              </a:spcBef>
              <a:buBlip>
                <a:blip r:embed="rId2"/>
              </a:buBlip>
              <a:defRPr sz="4200"/>
            </a:lvl1pPr>
            <a:lvl2pPr marL="1066800" indent="-533400">
              <a:spcBef>
                <a:spcPts val="3900"/>
              </a:spcBef>
              <a:buBlip>
                <a:blip r:embed="rId2"/>
              </a:buBlip>
              <a:defRPr sz="4200"/>
            </a:lvl2pPr>
            <a:lvl3pPr marL="1600200" indent="-533400">
              <a:spcBef>
                <a:spcPts val="3900"/>
              </a:spcBef>
              <a:buBlip>
                <a:blip r:embed="rId2"/>
              </a:buBlip>
              <a:defRPr sz="4200"/>
            </a:lvl3pPr>
            <a:lvl4pPr marL="2133600" indent="-533400">
              <a:spcBef>
                <a:spcPts val="3900"/>
              </a:spcBef>
              <a:buBlip>
                <a:blip r:embed="rId2"/>
              </a:buBlip>
              <a:defRPr sz="4200"/>
            </a:lvl4pPr>
            <a:lvl5pPr marL="2667000" indent="-5334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74900" y="1651000"/>
            <a:ext cx="19621500" cy="104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" name="Titeltekst"/>
          <p:cNvSpPr txBox="1">
            <a:spLocks noGrp="1"/>
          </p:cNvSpPr>
          <p:nvPr>
            <p:ph type="title"/>
          </p:nvPr>
        </p:nvSpPr>
        <p:spPr>
          <a:xfrm>
            <a:off x="2387600" y="889000"/>
            <a:ext cx="19621500" cy="29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993858" y="13144500"/>
            <a:ext cx="393205" cy="571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spcBef>
                <a:spcPts val="0"/>
              </a:spcBef>
              <a:defRPr sz="2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660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7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1320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7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981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7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2641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7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33020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7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3962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7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4622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7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5283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7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5943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7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Hebreeën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Hebreeën</a:t>
            </a:r>
          </a:p>
          <a:p>
            <a:r>
              <a:t>Wij zien Jezus </a:t>
            </a:r>
          </a:p>
        </p:txBody>
      </p:sp>
      <p:sp>
        <p:nvSpPr>
          <p:cNvPr id="138" name="Gezinsconferentie Helvoirt 2024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Gezinsconferentie Helvoirt 2024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Waarom tuchtiging?"/>
          <p:cNvSpPr txBox="1">
            <a:spLocks noGrp="1"/>
          </p:cNvSpPr>
          <p:nvPr>
            <p:ph type="title"/>
          </p:nvPr>
        </p:nvSpPr>
        <p:spPr>
          <a:xfrm>
            <a:off x="2381250" y="4500562"/>
            <a:ext cx="19621500" cy="3429001"/>
          </a:xfrm>
          <a:prstGeom prst="rect">
            <a:avLst/>
          </a:prstGeom>
        </p:spPr>
        <p:txBody>
          <a:bodyPr/>
          <a:lstStyle/>
          <a:p>
            <a:r>
              <a:t>Waarom tuchtiging?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Hebreeën 12:12-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Hebreeën 12:12-17</a:t>
            </a:r>
          </a:p>
        </p:txBody>
      </p:sp>
      <p:sp>
        <p:nvSpPr>
          <p:cNvPr id="185" name="Hernieuwde toewijding (12,13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Hernieuwde toewijding (12,13)</a:t>
            </a:r>
          </a:p>
          <a:p>
            <a:pPr>
              <a:buBlip>
                <a:blip r:embed="rId3"/>
              </a:buBlip>
            </a:pPr>
            <a:r>
              <a:t>Drie houdingen:</a:t>
            </a:r>
          </a:p>
          <a:p>
            <a:pPr lvl="1">
              <a:buBlip>
                <a:blip r:embed="rId3"/>
              </a:buBlip>
            </a:pPr>
            <a:r>
              <a:t>Ten aanzien van onszelf (12,13)</a:t>
            </a:r>
          </a:p>
          <a:p>
            <a:pPr lvl="1">
              <a:buBlip>
                <a:blip r:embed="rId3"/>
              </a:buBlip>
            </a:pPr>
            <a:r>
              <a:t>Ten aanzien van anderen (14)</a:t>
            </a:r>
          </a:p>
          <a:p>
            <a:pPr lvl="1">
              <a:buBlip>
                <a:blip r:embed="rId3"/>
              </a:buBlip>
            </a:pPr>
            <a:r>
              <a:t>Ten aanzien van God (14)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Hebreeën 12:12-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Hebreeën 12:12-17</a:t>
            </a:r>
          </a:p>
        </p:txBody>
      </p:sp>
      <p:sp>
        <p:nvSpPr>
          <p:cNvPr id="190" name="Drie gevaren:…"/>
          <p:cNvSpPr txBox="1">
            <a:spLocks noGrp="1"/>
          </p:cNvSpPr>
          <p:nvPr>
            <p:ph type="body" idx="1"/>
          </p:nvPr>
        </p:nvSpPr>
        <p:spPr>
          <a:xfrm>
            <a:off x="2381250" y="3216671"/>
            <a:ext cx="19621500" cy="81915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Drie gevaren:</a:t>
            </a:r>
          </a:p>
          <a:p>
            <a:pPr lvl="1">
              <a:buBlip>
                <a:blip r:embed="rId3"/>
              </a:buBlip>
            </a:pPr>
            <a:r>
              <a:t>Gebrek aan zuurstof (15a - genade)</a:t>
            </a:r>
          </a:p>
          <a:p>
            <a:pPr lvl="1">
              <a:buBlip>
                <a:blip r:embed="rId3"/>
              </a:buBlip>
            </a:pPr>
            <a:r>
              <a:t>Gevaar voor verontreiniging (15b)</a:t>
            </a:r>
          </a:p>
          <a:p>
            <a:pPr lvl="1">
              <a:buBlip>
                <a:blip r:embed="rId3"/>
              </a:buBlip>
            </a:pPr>
            <a:r>
              <a:t>Gevaar voor diskwalificatie (16,17)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Hebreeën 12:18-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Hebreeën 12:18-29</a:t>
            </a:r>
          </a:p>
        </p:txBody>
      </p:sp>
      <p:sp>
        <p:nvSpPr>
          <p:cNvPr id="195" name="Verleden (18-21)…"/>
          <p:cNvSpPr txBox="1">
            <a:spLocks noGrp="1"/>
          </p:cNvSpPr>
          <p:nvPr>
            <p:ph type="body" idx="1"/>
          </p:nvPr>
        </p:nvSpPr>
        <p:spPr>
          <a:xfrm>
            <a:off x="2381250" y="3216671"/>
            <a:ext cx="19621500" cy="81915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Verleden (18-21)</a:t>
            </a:r>
          </a:p>
          <a:p>
            <a:pPr>
              <a:buBlip>
                <a:blip r:embed="rId3"/>
              </a:buBlip>
            </a:pPr>
            <a:r>
              <a:t>Heden (22-24)</a:t>
            </a:r>
          </a:p>
          <a:p>
            <a:pPr>
              <a:buBlip>
                <a:blip r:embed="rId3"/>
              </a:buBlip>
            </a:pPr>
            <a:r>
              <a:t>Toekomst (25-29)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Hebreeën 12:18-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Hebreeën 12:18-29</a:t>
            </a:r>
          </a:p>
        </p:txBody>
      </p:sp>
      <p:sp>
        <p:nvSpPr>
          <p:cNvPr id="200" name="Veroordeling/verootmoediging (18-21)…"/>
          <p:cNvSpPr txBox="1">
            <a:spLocks noGrp="1"/>
          </p:cNvSpPr>
          <p:nvPr>
            <p:ph type="body" idx="1"/>
          </p:nvPr>
        </p:nvSpPr>
        <p:spPr>
          <a:xfrm>
            <a:off x="2381250" y="3564929"/>
            <a:ext cx="19621500" cy="81915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Veroordeling/verootmoediging (18-21)</a:t>
            </a:r>
          </a:p>
          <a:p>
            <a:pPr>
              <a:buBlip>
                <a:blip r:embed="rId3"/>
              </a:buBlip>
            </a:pPr>
            <a:r>
              <a:t>Verbazing/verwondering (22-24)</a:t>
            </a:r>
          </a:p>
          <a:p>
            <a:pPr>
              <a:buBlip>
                <a:blip r:embed="rId3"/>
              </a:buBlip>
            </a:pPr>
            <a:r>
              <a:t>Verzoening (24)</a:t>
            </a:r>
          </a:p>
          <a:p>
            <a:pPr>
              <a:buBlip>
                <a:blip r:embed="rId3"/>
              </a:buBlip>
            </a:pPr>
            <a:r>
              <a:t>Vermaning (25,28b)</a:t>
            </a:r>
          </a:p>
          <a:p>
            <a:pPr>
              <a:buBlip>
                <a:blip r:embed="rId3"/>
              </a:buBlip>
            </a:pPr>
            <a:r>
              <a:t>Verwachting (27)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Eventuele vrag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Eventuele vragen</a:t>
            </a:r>
          </a:p>
        </p:txBody>
      </p:sp>
      <p:sp>
        <p:nvSpPr>
          <p:cNvPr id="203" name="Wat belemmert jou in de wedloop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40588" indent="-640588" defTabSz="800735">
              <a:spcBef>
                <a:spcPts val="4000"/>
              </a:spcBef>
              <a:buBlip>
                <a:blip r:embed="rId3"/>
              </a:buBlip>
              <a:defRPr sz="5044"/>
            </a:pPr>
            <a:r>
              <a:t>Wat belemmert jou in de wedloop?</a:t>
            </a:r>
          </a:p>
          <a:p>
            <a:pPr marL="640588" indent="-640588" defTabSz="800735">
              <a:spcBef>
                <a:spcPts val="4000"/>
              </a:spcBef>
              <a:buBlip>
                <a:blip r:embed="rId3"/>
              </a:buBlip>
              <a:defRPr sz="5044"/>
            </a:pPr>
            <a:r>
              <a:t>Hoe ga jij om met ‘tuchtiging’?</a:t>
            </a:r>
          </a:p>
          <a:p>
            <a:pPr marL="640588" indent="-640588" defTabSz="800735">
              <a:spcBef>
                <a:spcPts val="4000"/>
              </a:spcBef>
              <a:buBlip>
                <a:blip r:embed="rId3"/>
              </a:buBlip>
              <a:defRPr sz="5044"/>
            </a:pPr>
            <a:r>
              <a:t>Welke vrucht heeft tuchtiging (gehad) in jouw leven?</a:t>
            </a:r>
          </a:p>
          <a:p>
            <a:pPr marL="640588" indent="-640588" defTabSz="800735">
              <a:spcBef>
                <a:spcPts val="4000"/>
              </a:spcBef>
              <a:buBlip>
                <a:blip r:embed="rId3"/>
              </a:buBlip>
              <a:defRPr sz="5044"/>
            </a:pPr>
            <a:r>
              <a:t>Wat betekent ‘hernieuwde toewijding’ voor jou?</a:t>
            </a:r>
          </a:p>
          <a:p>
            <a:pPr marL="640588" indent="-640588" defTabSz="800735">
              <a:spcBef>
                <a:spcPts val="4000"/>
              </a:spcBef>
              <a:buBlip>
                <a:blip r:embed="rId3"/>
              </a:buBlip>
              <a:defRPr sz="5044"/>
            </a:pPr>
            <a:r>
              <a:t>Waardoor wordt jouw leven ingekleurd: de berg Sinaï of de berg Sion?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Afbeelding" descr="Afbee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690" y="2107755"/>
            <a:ext cx="14328609" cy="950049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erugblik"/>
          <p:cNvSpPr txBox="1"/>
          <p:nvPr/>
        </p:nvSpPr>
        <p:spPr>
          <a:xfrm>
            <a:off x="7620117" y="5422900"/>
            <a:ext cx="7439733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14100">
                <a:solidFill>
                  <a:srgbClr val="FFFFFF"/>
                </a:solidFill>
              </a:defRPr>
            </a:lvl1pPr>
          </a:lstStyle>
          <a:p>
            <a:pPr>
              <a:defRPr>
                <a:solidFill>
                  <a:srgbClr val="3E231A"/>
                </a:solidFill>
              </a:defRPr>
            </a:pPr>
            <a:r>
              <a:rPr>
                <a:solidFill>
                  <a:srgbClr val="FFFFFF"/>
                </a:solidFill>
              </a:rPr>
              <a:t>Terugblik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 advAuto="0"/>
      <p:bldP spid="143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rugbl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Terugblik</a:t>
            </a:r>
          </a:p>
        </p:txBody>
      </p:sp>
      <p:sp>
        <p:nvSpPr>
          <p:cNvPr id="148" name="Geen geadresseerde(n)…"/>
          <p:cNvSpPr txBox="1">
            <a:spLocks noGrp="1"/>
          </p:cNvSpPr>
          <p:nvPr>
            <p:ph type="body" idx="1"/>
          </p:nvPr>
        </p:nvSpPr>
        <p:spPr>
          <a:xfrm>
            <a:off x="2381250" y="3484562"/>
            <a:ext cx="19621500" cy="8191501"/>
          </a:xfrm>
          <a:prstGeom prst="rect">
            <a:avLst/>
          </a:prstGeom>
        </p:spPr>
        <p:txBody>
          <a:bodyPr/>
          <a:lstStyle/>
          <a:p>
            <a:pPr marL="600963" indent="-600963" defTabSz="751205">
              <a:spcBef>
                <a:spcPts val="3800"/>
              </a:spcBef>
              <a:buBlip>
                <a:blip r:embed="rId3"/>
              </a:buBlip>
              <a:defRPr sz="4732"/>
            </a:pPr>
            <a:r>
              <a:t>Geen geadresseerde(n)</a:t>
            </a:r>
          </a:p>
          <a:p>
            <a:pPr marL="600963" indent="-600963" defTabSz="751205">
              <a:spcBef>
                <a:spcPts val="3800"/>
              </a:spcBef>
              <a:buBlip>
                <a:blip r:embed="rId3"/>
              </a:buBlip>
              <a:defRPr sz="4732"/>
            </a:pPr>
            <a:r>
              <a:t>Geen afzender</a:t>
            </a:r>
          </a:p>
          <a:p>
            <a:pPr marL="600963" indent="-600963" defTabSz="751205">
              <a:spcBef>
                <a:spcPts val="3800"/>
              </a:spcBef>
              <a:buBlip>
                <a:blip r:embed="rId3"/>
              </a:buBlip>
              <a:defRPr sz="4732"/>
            </a:pPr>
            <a:r>
              <a:t>Schrijver (dus) onbekend</a:t>
            </a:r>
          </a:p>
          <a:p>
            <a:pPr marL="600963" indent="-600963" defTabSz="751205">
              <a:spcBef>
                <a:spcPts val="3800"/>
              </a:spcBef>
              <a:buBlip>
                <a:blip r:embed="rId3"/>
              </a:buBlip>
              <a:defRPr sz="4732"/>
            </a:pPr>
            <a:r>
              <a:t>Geschreven aan Joodse gelovigen (Messias-belijdende Joden)</a:t>
            </a:r>
          </a:p>
          <a:p>
            <a:pPr marL="600963" indent="-600963" defTabSz="751205">
              <a:spcBef>
                <a:spcPts val="3800"/>
              </a:spcBef>
              <a:buBlip>
                <a:blip r:embed="rId3"/>
              </a:buBlip>
              <a:defRPr sz="4732"/>
            </a:pPr>
            <a:r>
              <a:t>Geschreven voor het jaar 70 (de verwoesting van de tempel)</a:t>
            </a:r>
          </a:p>
          <a:p>
            <a:pPr marL="600963" indent="-600963" defTabSz="751205">
              <a:spcBef>
                <a:spcPts val="3800"/>
              </a:spcBef>
              <a:buBlip>
                <a:blip r:embed="rId3"/>
              </a:buBlip>
              <a:defRPr sz="4732"/>
            </a:pPr>
            <a:r>
              <a:t>De tempel en de tempeldienst nog intact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rugbl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Terugblik</a:t>
            </a:r>
          </a:p>
        </p:txBody>
      </p:sp>
      <p:sp>
        <p:nvSpPr>
          <p:cNvPr id="153" name="Hfdst. 1-6: De grootte van de Zoon van God…"/>
          <p:cNvSpPr txBox="1">
            <a:spLocks noGrp="1"/>
          </p:cNvSpPr>
          <p:nvPr>
            <p:ph type="body" idx="1"/>
          </p:nvPr>
        </p:nvSpPr>
        <p:spPr>
          <a:xfrm>
            <a:off x="2381250" y="3618507"/>
            <a:ext cx="19621500" cy="8191501"/>
          </a:xfrm>
          <a:prstGeom prst="rect">
            <a:avLst/>
          </a:prstGeom>
        </p:spPr>
        <p:txBody>
          <a:bodyPr/>
          <a:lstStyle/>
          <a:p>
            <a:pPr marL="600963" indent="-600963" defTabSz="751205">
              <a:spcBef>
                <a:spcPts val="3800"/>
              </a:spcBef>
              <a:buBlip>
                <a:blip r:embed="rId3"/>
              </a:buBlip>
              <a:defRPr sz="4732"/>
            </a:pPr>
            <a:r>
              <a:t>Hfdst. 1-6: De grootte van de Zoon van God</a:t>
            </a:r>
          </a:p>
          <a:p>
            <a:pPr marL="1201927" lvl="1" indent="-600963" defTabSz="751205">
              <a:spcBef>
                <a:spcPts val="3800"/>
              </a:spcBef>
              <a:buBlip>
                <a:blip r:embed="rId3"/>
              </a:buBlip>
              <a:defRPr sz="4732"/>
            </a:pPr>
            <a:r>
              <a:t>Meer dan: de profeten, de engelen, Mozes, Jozua, Aäron</a:t>
            </a:r>
          </a:p>
          <a:p>
            <a:pPr marL="600963" indent="-600963" defTabSz="751205">
              <a:spcBef>
                <a:spcPts val="3800"/>
              </a:spcBef>
              <a:buBlip>
                <a:blip r:embed="rId3"/>
              </a:buBlip>
              <a:defRPr sz="4732"/>
            </a:pPr>
            <a:r>
              <a:t>Hfdst. 7-10: Het meerdere van Zijn bediening en Zijn werk</a:t>
            </a:r>
          </a:p>
          <a:p>
            <a:pPr marL="1201927" lvl="1" indent="-600963" defTabSz="751205">
              <a:spcBef>
                <a:spcPts val="3800"/>
              </a:spcBef>
              <a:buBlip>
                <a:blip r:embed="rId3"/>
              </a:buBlip>
              <a:defRPr sz="4732"/>
            </a:pPr>
            <a:r>
              <a:t>Een betere hoop, een beter verbond, betere beloften, betere slachtoffers, een beter bezit/vaderland, een betere opstanding (13x)</a:t>
            </a:r>
          </a:p>
          <a:p>
            <a:pPr marL="600963" indent="-600963" defTabSz="751205">
              <a:spcBef>
                <a:spcPts val="3800"/>
              </a:spcBef>
              <a:buBlip>
                <a:blip r:embed="rId3"/>
              </a:buBlip>
              <a:defRPr sz="4732"/>
            </a:pPr>
            <a:r>
              <a:t>Hfdst. 11: De rechtvaardige zal op grond van geloof leven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amenha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Samenhang</a:t>
            </a:r>
          </a:p>
        </p:txBody>
      </p:sp>
      <p:sp>
        <p:nvSpPr>
          <p:cNvPr id="158" name="Directe samenhang:…"/>
          <p:cNvSpPr txBox="1">
            <a:spLocks noGrp="1"/>
          </p:cNvSpPr>
          <p:nvPr>
            <p:ph type="body" idx="1"/>
          </p:nvPr>
        </p:nvSpPr>
        <p:spPr>
          <a:xfrm>
            <a:off x="2381250" y="3457773"/>
            <a:ext cx="19621500" cy="81915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Directe samenhang:</a:t>
            </a:r>
          </a:p>
          <a:p>
            <a:pPr lvl="1">
              <a:buBlip>
                <a:blip r:embed="rId2"/>
              </a:buBlip>
            </a:pPr>
            <a:r>
              <a:t>10:36-39 en 11:39,40</a:t>
            </a:r>
          </a:p>
          <a:p>
            <a:pPr>
              <a:buBlip>
                <a:blip r:embed="rId2"/>
              </a:buBlip>
            </a:pPr>
            <a:r>
              <a:t>Indirecte samenhang:</a:t>
            </a:r>
          </a:p>
          <a:p>
            <a:pPr lvl="1">
              <a:buBlip>
                <a:blip r:embed="rId2"/>
              </a:buBlip>
            </a:pPr>
            <a:r>
              <a:t>2:9,10; 3:1; 4:1,11; 6:1,11,20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Hebreeën 12:1-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Hebreeën 12:1-17</a:t>
            </a:r>
          </a:p>
        </p:txBody>
      </p:sp>
      <p:sp>
        <p:nvSpPr>
          <p:cNvPr id="161" name="Drie onderwerpen:…"/>
          <p:cNvSpPr txBox="1">
            <a:spLocks noGrp="1"/>
          </p:cNvSpPr>
          <p:nvPr>
            <p:ph type="body" idx="1"/>
          </p:nvPr>
        </p:nvSpPr>
        <p:spPr>
          <a:xfrm>
            <a:off x="2381250" y="3082726"/>
            <a:ext cx="19621500" cy="81915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Drie onderwerpen:</a:t>
            </a:r>
          </a:p>
          <a:p>
            <a:pPr lvl="1">
              <a:buBlip>
                <a:blip r:embed="rId3"/>
              </a:buBlip>
            </a:pPr>
            <a:r>
              <a:t>12:1-3: Wedloop</a:t>
            </a:r>
          </a:p>
          <a:p>
            <a:pPr lvl="1">
              <a:buBlip>
                <a:blip r:embed="rId3"/>
              </a:buBlip>
            </a:pPr>
            <a:r>
              <a:t>12:4-11: Tuchtiging/opvoeding/vorming/training</a:t>
            </a:r>
          </a:p>
          <a:p>
            <a:pPr lvl="1">
              <a:buBlip>
                <a:blip r:embed="rId3"/>
              </a:buBlip>
            </a:pPr>
            <a:r>
              <a:t>12:12-17: Hernieuwde toewijding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Hebreeën 12:1-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Hebreeën 12:1-17</a:t>
            </a:r>
          </a:p>
        </p:txBody>
      </p:sp>
      <p:sp>
        <p:nvSpPr>
          <p:cNvPr id="166" name="Drie trefwoorden:…"/>
          <p:cNvSpPr txBox="1">
            <a:spLocks noGrp="1"/>
          </p:cNvSpPr>
          <p:nvPr>
            <p:ph type="body" idx="1"/>
          </p:nvPr>
        </p:nvSpPr>
        <p:spPr>
          <a:xfrm>
            <a:off x="2381250" y="3109515"/>
            <a:ext cx="19621500" cy="81915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Drie trefwoorden:</a:t>
            </a:r>
          </a:p>
          <a:p>
            <a:pPr lvl="1">
              <a:buBlip>
                <a:blip r:embed="rId3"/>
              </a:buBlip>
            </a:pPr>
            <a:r>
              <a:t>1-3: Volharden (verdragen)</a:t>
            </a:r>
          </a:p>
          <a:p>
            <a:pPr lvl="1">
              <a:buBlip>
                <a:blip r:embed="rId3"/>
              </a:buBlip>
            </a:pPr>
            <a:r>
              <a:t>4-11: Tuchtigen/tuchtiging (8x)</a:t>
            </a:r>
          </a:p>
          <a:p>
            <a:pPr lvl="1">
              <a:buBlip>
                <a:blip r:embed="rId3"/>
              </a:buBlip>
            </a:pPr>
            <a:r>
              <a:t>12-17: Jagen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Hebreeën 12:1-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Hebreeën 12:1-3</a:t>
            </a:r>
          </a:p>
        </p:txBody>
      </p:sp>
      <p:sp>
        <p:nvSpPr>
          <p:cNvPr id="171" name="1-3: Drie trefwoorden…"/>
          <p:cNvSpPr txBox="1">
            <a:spLocks noGrp="1"/>
          </p:cNvSpPr>
          <p:nvPr>
            <p:ph type="body" idx="1"/>
          </p:nvPr>
        </p:nvSpPr>
        <p:spPr>
          <a:xfrm>
            <a:off x="2381250" y="3323828"/>
            <a:ext cx="19621500" cy="81915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1-3: Drie trefwoorden</a:t>
            </a:r>
          </a:p>
          <a:p>
            <a:pPr lvl="1">
              <a:buBlip>
                <a:blip r:embed="rId3"/>
              </a:buBlip>
            </a:pPr>
            <a:r>
              <a:t>Motivatie</a:t>
            </a:r>
          </a:p>
          <a:p>
            <a:pPr lvl="1">
              <a:buBlip>
                <a:blip r:embed="rId3"/>
              </a:buBlip>
            </a:pPr>
            <a:r>
              <a:t>Mentaliteit</a:t>
            </a:r>
          </a:p>
          <a:p>
            <a:pPr lvl="1">
              <a:buBlip>
                <a:blip r:embed="rId3"/>
              </a:buBlip>
            </a:pPr>
            <a:r>
              <a:t>Mobiliteit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Hebreeën 12:4-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Hebreeën 12:4-11</a:t>
            </a:r>
          </a:p>
        </p:txBody>
      </p:sp>
      <p:sp>
        <p:nvSpPr>
          <p:cNvPr id="176" name="4-11: Drie trefwoorden…"/>
          <p:cNvSpPr txBox="1">
            <a:spLocks noGrp="1"/>
          </p:cNvSpPr>
          <p:nvPr>
            <p:ph type="body" idx="1"/>
          </p:nvPr>
        </p:nvSpPr>
        <p:spPr>
          <a:xfrm>
            <a:off x="2381250" y="3270250"/>
            <a:ext cx="19621500" cy="81915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4-11: Drie trefwoorden</a:t>
            </a:r>
          </a:p>
          <a:p>
            <a:pPr lvl="1">
              <a:buBlip>
                <a:blip r:embed="rId3"/>
              </a:buBlip>
            </a:pPr>
            <a:r>
              <a:t>Gering achten (:5)</a:t>
            </a:r>
          </a:p>
          <a:p>
            <a:pPr lvl="1">
              <a:buBlip>
                <a:blip r:embed="rId3"/>
              </a:buBlip>
            </a:pPr>
            <a:r>
              <a:t>Bezwijken (:5)</a:t>
            </a:r>
          </a:p>
          <a:p>
            <a:pPr lvl="1">
              <a:buBlip>
                <a:blip r:embed="rId3"/>
              </a:buBlip>
            </a:pPr>
            <a:r>
              <a:t>Onderwerpen (:9)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420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420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1112</Words>
  <Application>Microsoft Macintosh PowerPoint</Application>
  <PresentationFormat>Aangepast</PresentationFormat>
  <Paragraphs>110</Paragraphs>
  <Slides>15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Helvetica Neue</vt:lpstr>
      <vt:lpstr>Papyrus</vt:lpstr>
      <vt:lpstr>Parchment</vt:lpstr>
      <vt:lpstr>Hebreeën Wij zien Jezus </vt:lpstr>
      <vt:lpstr>PowerPoint-presentatie</vt:lpstr>
      <vt:lpstr>Terugblik</vt:lpstr>
      <vt:lpstr>Terugblik</vt:lpstr>
      <vt:lpstr>Samenhang</vt:lpstr>
      <vt:lpstr>Hebreeën 12:1-17</vt:lpstr>
      <vt:lpstr>Hebreeën 12:1-17</vt:lpstr>
      <vt:lpstr>Hebreeën 12:1-3</vt:lpstr>
      <vt:lpstr>Hebreeën 12:4-11</vt:lpstr>
      <vt:lpstr>Waarom tuchtiging?</vt:lpstr>
      <vt:lpstr>Hebreeën 12:12-17</vt:lpstr>
      <vt:lpstr>Hebreeën 12:12-17</vt:lpstr>
      <vt:lpstr>Hebreeën 12:18-29</vt:lpstr>
      <vt:lpstr>Hebreeën 12:18-29</vt:lpstr>
      <vt:lpstr>Eventuele 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Hebreeën Wij zien Jezus </dc:title>
  <cp:lastModifiedBy>Gerard Willem Hoddenbagh</cp:lastModifiedBy>
  <cp:revision>3</cp:revision>
  <dcterms:modified xsi:type="dcterms:W3CDTF">2024-05-13T10:02:23Z</dcterms:modified>
</cp:coreProperties>
</file>